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8"/>
  </p:notesMasterIdLst>
  <p:handoutMasterIdLst>
    <p:handoutMasterId r:id="rId9"/>
  </p:handoutMasterIdLst>
  <p:sldIdLst>
    <p:sldId id="937" r:id="rId2"/>
    <p:sldId id="938" r:id="rId3"/>
    <p:sldId id="941" r:id="rId4"/>
    <p:sldId id="940" r:id="rId5"/>
    <p:sldId id="939" r:id="rId6"/>
    <p:sldId id="942" r:id="rId7"/>
  </p:sldIdLst>
  <p:sldSz cx="12192000" cy="6858000"/>
  <p:notesSz cx="6797675" cy="9926638"/>
  <p:custDataLst>
    <p:tags r:id="rId10"/>
  </p:custDataLst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5" userDrawn="1">
          <p15:clr>
            <a:srgbClr val="A4A3A4"/>
          </p15:clr>
        </p15:guide>
        <p15:guide id="2" orient="horz" pos="1217" userDrawn="1">
          <p15:clr>
            <a:srgbClr val="A4A3A4"/>
          </p15:clr>
        </p15:guide>
        <p15:guide id="3" pos="284" userDrawn="1">
          <p15:clr>
            <a:srgbClr val="A4A3A4"/>
          </p15:clr>
        </p15:guide>
        <p15:guide id="4" pos="74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4E7"/>
    <a:srgbClr val="829FD2"/>
    <a:srgbClr val="EAEAEA"/>
    <a:srgbClr val="385723"/>
    <a:srgbClr val="203864"/>
    <a:srgbClr val="843C0C"/>
    <a:srgbClr val="595959"/>
    <a:srgbClr val="4472C4"/>
    <a:srgbClr val="0033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中等深淺樣式 3 - 輔色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54" autoAdjust="0"/>
    <p:restoredTop sz="89281" autoAdjust="0"/>
  </p:normalViewPr>
  <p:slideViewPr>
    <p:cSldViewPr snapToGrid="0">
      <p:cViewPr varScale="1">
        <p:scale>
          <a:sx n="82" d="100"/>
          <a:sy n="82" d="100"/>
        </p:scale>
        <p:origin x="92" y="174"/>
      </p:cViewPr>
      <p:guideLst>
        <p:guide orient="horz" pos="4315"/>
        <p:guide orient="horz" pos="1217"/>
        <p:guide pos="284"/>
        <p:guide pos="74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7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20423" cy="527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96" tIns="45047" rIns="90096" bIns="45047" numCol="1" anchor="t" anchorCtr="0" compatLnSpc="1">
            <a:prstTxWarp prst="textNoShape">
              <a:avLst/>
            </a:prstTxWarp>
          </a:bodyPr>
          <a:lstStyle>
            <a:lvl1pPr defTabSz="898911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559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7652" y="2"/>
            <a:ext cx="2996132" cy="527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96" tIns="45047" rIns="90096" bIns="45047" numCol="1" anchor="t" anchorCtr="0" compatLnSpc="1">
            <a:prstTxWarp prst="textNoShape">
              <a:avLst/>
            </a:prstTxWarp>
          </a:bodyPr>
          <a:lstStyle>
            <a:lvl1pPr algn="r" defTabSz="898911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559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09161"/>
            <a:ext cx="2920423" cy="527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96" tIns="45047" rIns="90096" bIns="45047" numCol="1" anchor="b" anchorCtr="0" compatLnSpc="1">
            <a:prstTxWarp prst="textNoShape">
              <a:avLst/>
            </a:prstTxWarp>
          </a:bodyPr>
          <a:lstStyle>
            <a:lvl1pPr defTabSz="898911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559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7652" y="9409161"/>
            <a:ext cx="2996132" cy="527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96" tIns="45047" rIns="90096" bIns="45047" numCol="1" anchor="b" anchorCtr="0" compatLnSpc="1">
            <a:prstTxWarp prst="textNoShape">
              <a:avLst/>
            </a:prstTxWarp>
          </a:bodyPr>
          <a:lstStyle>
            <a:lvl1pPr algn="r" defTabSz="898911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25387019-758B-449A-AC1A-3B4BA68F0BB6}" type="slidenum">
              <a:rPr lang="en-GB" altLang="zh-TW"/>
              <a:pPr>
                <a:defRPr/>
              </a:pPr>
              <a:t>‹#›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165508327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3"/>
            <a:ext cx="2944585" cy="496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28" tIns="47766" rIns="95528" bIns="47766" numCol="1" anchor="t" anchorCtr="0" compatLnSpc="1">
            <a:prstTxWarp prst="textNoShape">
              <a:avLst/>
            </a:prstTxWarp>
          </a:bodyPr>
          <a:lstStyle>
            <a:lvl1pPr defTabSz="953486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3093" y="3"/>
            <a:ext cx="2944585" cy="496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28" tIns="47766" rIns="95528" bIns="47766" numCol="1" anchor="t" anchorCtr="0" compatLnSpc="1">
            <a:prstTxWarp prst="textNoShape">
              <a:avLst/>
            </a:prstTxWarp>
          </a:bodyPr>
          <a:lstStyle>
            <a:lvl1pPr algn="r" defTabSz="953486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896" y="4714995"/>
            <a:ext cx="4983889" cy="4466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28" tIns="47766" rIns="95528" bIns="477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TW" noProof="0"/>
              <a:t>Klicken Sie, um die Formate des Vorlagentextes zu bearbeiten</a:t>
            </a:r>
          </a:p>
          <a:p>
            <a:pPr lvl="1"/>
            <a:r>
              <a:rPr lang="en-GB" altLang="zh-TW" noProof="0"/>
              <a:t>Zweite Ebene</a:t>
            </a:r>
          </a:p>
          <a:p>
            <a:pPr lvl="2"/>
            <a:r>
              <a:rPr lang="en-GB" altLang="zh-TW" noProof="0"/>
              <a:t>Dritte Ebene</a:t>
            </a:r>
          </a:p>
          <a:p>
            <a:pPr lvl="3"/>
            <a:r>
              <a:rPr lang="en-GB" altLang="zh-TW" noProof="0"/>
              <a:t>Vierte Ebene</a:t>
            </a:r>
          </a:p>
          <a:p>
            <a:pPr lvl="4"/>
            <a:r>
              <a:rPr lang="en-GB" altLang="zh-TW" noProof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31592"/>
            <a:ext cx="2944585" cy="49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28" tIns="47766" rIns="95528" bIns="47766" numCol="1" anchor="b" anchorCtr="0" compatLnSpc="1">
            <a:prstTxWarp prst="textNoShape">
              <a:avLst/>
            </a:prstTxWarp>
          </a:bodyPr>
          <a:lstStyle>
            <a:lvl1pPr defTabSz="953486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3093" y="9431592"/>
            <a:ext cx="2944585" cy="49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28" tIns="47766" rIns="95528" bIns="47766" numCol="1" anchor="b" anchorCtr="0" compatLnSpc="1">
            <a:prstTxWarp prst="textNoShape">
              <a:avLst/>
            </a:prstTxWarp>
          </a:bodyPr>
          <a:lstStyle>
            <a:lvl1pPr algn="r" defTabSz="953486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D1A5C5F4-8213-407F-91F6-F8F90646F238}" type="slidenum">
              <a:rPr lang="en-GB" altLang="zh-TW"/>
              <a:pPr>
                <a:defRPr/>
              </a:pPr>
              <a:t>‹#›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240384326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b="1" dirty="0" smtClean="0"/>
          </a:p>
        </p:txBody>
      </p:sp>
    </p:spTree>
    <p:extLst>
      <p:ext uri="{BB962C8B-B14F-4D97-AF65-F5344CB8AC3E}">
        <p14:creationId xmlns:p14="http://schemas.microsoft.com/office/powerpoint/2010/main" val="4260087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b="1" dirty="0" smtClean="0"/>
          </a:p>
        </p:txBody>
      </p:sp>
    </p:spTree>
    <p:extLst>
      <p:ext uri="{BB962C8B-B14F-4D97-AF65-F5344CB8AC3E}">
        <p14:creationId xmlns:p14="http://schemas.microsoft.com/office/powerpoint/2010/main" val="142428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b="1" dirty="0" smtClean="0"/>
          </a:p>
        </p:txBody>
      </p:sp>
    </p:spTree>
    <p:extLst>
      <p:ext uri="{BB962C8B-B14F-4D97-AF65-F5344CB8AC3E}">
        <p14:creationId xmlns:p14="http://schemas.microsoft.com/office/powerpoint/2010/main" val="3095569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b="1" dirty="0" smtClean="0"/>
          </a:p>
        </p:txBody>
      </p:sp>
    </p:spTree>
    <p:extLst>
      <p:ext uri="{BB962C8B-B14F-4D97-AF65-F5344CB8AC3E}">
        <p14:creationId xmlns:p14="http://schemas.microsoft.com/office/powerpoint/2010/main" val="24143268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b="1" dirty="0" smtClean="0"/>
          </a:p>
        </p:txBody>
      </p:sp>
    </p:spTree>
    <p:extLst>
      <p:ext uri="{BB962C8B-B14F-4D97-AF65-F5344CB8AC3E}">
        <p14:creationId xmlns:p14="http://schemas.microsoft.com/office/powerpoint/2010/main" val="38655195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 b="1" dirty="0" smtClean="0"/>
          </a:p>
        </p:txBody>
      </p:sp>
    </p:spTree>
    <p:extLst>
      <p:ext uri="{BB962C8B-B14F-4D97-AF65-F5344CB8AC3E}">
        <p14:creationId xmlns:p14="http://schemas.microsoft.com/office/powerpoint/2010/main" val="435597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50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450851" y="635001"/>
            <a:ext cx="11317816" cy="1192213"/>
          </a:xfrm>
        </p:spPr>
        <p:txBody>
          <a:bodyPr lIns="91440" rIns="91440" anchor="b"/>
          <a:lstStyle>
            <a:lvl1pPr>
              <a:defRPr sz="3800"/>
            </a:lvl1pPr>
          </a:lstStyle>
          <a:p>
            <a:pPr lvl="0"/>
            <a:r>
              <a:rPr lang="en-US" altLang="zh-TW" noProof="0" dirty="0"/>
              <a:t>Click to edit Master title style</a:t>
            </a:r>
            <a:endParaRPr lang="de-DE" altLang="zh-TW" noProof="0" dirty="0"/>
          </a:p>
        </p:txBody>
      </p:sp>
      <p:sp>
        <p:nvSpPr>
          <p:cNvPr id="104550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50851" y="1741489"/>
            <a:ext cx="11328400" cy="904875"/>
          </a:xfrm>
        </p:spPr>
        <p:txBody>
          <a:bodyPr lIns="91440" rIns="91440" anchor="ctr"/>
          <a:lstStyle>
            <a:lvl1pPr marL="0" indent="0">
              <a:spcBef>
                <a:spcPct val="0"/>
              </a:spcBef>
              <a:buFont typeface="Wingdings" pitchFamily="2" charset="2"/>
              <a:buNone/>
              <a:defRPr sz="2200" b="1"/>
            </a:lvl1pPr>
          </a:lstStyle>
          <a:p>
            <a:pPr lvl="0"/>
            <a:r>
              <a:rPr lang="en-US" altLang="zh-TW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0096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pic>
        <p:nvPicPr>
          <p:cNvPr id="6" name="圖片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1938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9188"/>
          <a:stretch/>
        </p:blipFill>
        <p:spPr>
          <a:xfrm rot="16200000">
            <a:off x="-448570" y="481487"/>
            <a:ext cx="1133602" cy="253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196280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982133" y="1384433"/>
            <a:ext cx="11209867" cy="38107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11" name="標題 1"/>
          <p:cNvSpPr>
            <a:spLocks noGrp="1"/>
          </p:cNvSpPr>
          <p:nvPr>
            <p:ph type="ctrTitle"/>
          </p:nvPr>
        </p:nvSpPr>
        <p:spPr>
          <a:xfrm>
            <a:off x="1951567" y="1441451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 dirty="0"/>
              <a:t>按一下以編輯母片標題樣式</a:t>
            </a:r>
          </a:p>
        </p:txBody>
      </p:sp>
      <p:sp>
        <p:nvSpPr>
          <p:cNvPr id="12" name="副標題 2"/>
          <p:cNvSpPr>
            <a:spLocks noGrp="1"/>
          </p:cNvSpPr>
          <p:nvPr>
            <p:ph type="subTitle" idx="1"/>
          </p:nvPr>
        </p:nvSpPr>
        <p:spPr>
          <a:xfrm>
            <a:off x="1951567" y="4141259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 dirty="0"/>
              <a:t>按一下以編輯母片副標題樣式</a:t>
            </a:r>
          </a:p>
        </p:txBody>
      </p:sp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8267" y="2757747"/>
            <a:ext cx="292633" cy="1042506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236"/>
          <a:stretch/>
        </p:blipFill>
        <p:spPr>
          <a:xfrm>
            <a:off x="29028" y="-190500"/>
            <a:ext cx="2178371" cy="6858000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0697" y="5969529"/>
            <a:ext cx="1158340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5738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pic>
        <p:nvPicPr>
          <p:cNvPr id="5" name="圖片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065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 userDrawn="1"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9188"/>
          <a:stretch/>
        </p:blipFill>
        <p:spPr>
          <a:xfrm rot="16200000">
            <a:off x="-448570" y="481487"/>
            <a:ext cx="1133602" cy="253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50849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zh-TW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728C7-3100-41D2-8C63-98759B93576D}" type="slidenum">
              <a:rPr lang="en-US" altLang="zh-TW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91074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zh-TW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728C7-3100-41D2-8C63-98759B93576D}" type="slidenum">
              <a:rPr lang="en-US" altLang="zh-TW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840859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419110" y="114343"/>
            <a:ext cx="11360151" cy="60007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頁尾版面配置區 1"/>
          <p:cNvSpPr>
            <a:spLocks noGrp="1"/>
          </p:cNvSpPr>
          <p:nvPr>
            <p:ph type="ftr" sz="quarter" idx="10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 kumimoji="1"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 kumimoji="1">
                <a:solidFill>
                  <a:srgbClr val="000000"/>
                </a:solidFill>
              </a:defRPr>
            </a:lvl1pPr>
          </a:lstStyle>
          <a:p>
            <a:fld id="{251F2134-4CA2-48E5-9790-55F15AA3C1F2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557257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9101" y="114301"/>
            <a:ext cx="11360151" cy="6000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accent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  <a:endParaRPr lang="de-DE" altLang="zh-TW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1" y="1636714"/>
            <a:ext cx="11366500" cy="402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58895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8" r:id="rId4"/>
    <p:sldLayoutId id="2147483729" r:id="rId5"/>
    <p:sldLayoutId id="2147483732" r:id="rId6"/>
    <p:sldLayoutId id="2147483734" r:id="rId7"/>
  </p:sldLayoutIdLst>
  <p:transition spd="med">
    <p:wipe dir="r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2pPr>
      <a:lvl3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3pPr>
      <a:lvl4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4pPr>
      <a:lvl5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5pPr>
      <a:lvl6pPr marL="457200" algn="l" rtl="0" fontAlgn="base">
        <a:lnSpc>
          <a:spcPct val="95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6pPr>
      <a:lvl7pPr marL="914400" algn="l" rtl="0" fontAlgn="base">
        <a:lnSpc>
          <a:spcPct val="95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7pPr>
      <a:lvl8pPr marL="1371600" algn="l" rtl="0" fontAlgn="base">
        <a:lnSpc>
          <a:spcPct val="95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8pPr>
      <a:lvl9pPr marL="1828800" algn="l" rtl="0" fontAlgn="base">
        <a:lnSpc>
          <a:spcPct val="95000"/>
        </a:lnSpc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</a:defRPr>
      </a:lvl9pPr>
    </p:titleStyle>
    <p:bodyStyle>
      <a:lvl1pPr marL="190500" indent="-190500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381000" indent="-188913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Char char="-"/>
        <a:defRPr>
          <a:solidFill>
            <a:schemeClr val="tx1"/>
          </a:solidFill>
          <a:latin typeface="+mn-lt"/>
        </a:defRPr>
      </a:lvl2pPr>
      <a:lvl3pPr marL="561975" indent="-179388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Char char="-"/>
        <a:defRPr>
          <a:solidFill>
            <a:schemeClr val="tx1"/>
          </a:solidFill>
          <a:latin typeface="+mn-lt"/>
        </a:defRPr>
      </a:lvl3pPr>
      <a:lvl4pPr marL="768350" indent="-204788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Char char="-"/>
        <a:defRPr>
          <a:solidFill>
            <a:schemeClr val="tx1"/>
          </a:solidFill>
          <a:latin typeface="+mn-lt"/>
        </a:defRPr>
      </a:lvl4pPr>
      <a:lvl5pPr marL="1050925" indent="-168275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defRPr>
          <a:solidFill>
            <a:schemeClr val="tx1"/>
          </a:solidFill>
          <a:latin typeface="+mn-lt"/>
        </a:defRPr>
      </a:lvl5pPr>
      <a:lvl6pPr marL="1508125" indent="-168275" algn="l" rtl="0" fontAlgn="base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defRPr>
          <a:solidFill>
            <a:schemeClr val="tx1"/>
          </a:solidFill>
          <a:latin typeface="+mn-lt"/>
        </a:defRPr>
      </a:lvl6pPr>
      <a:lvl7pPr marL="1965325" indent="-168275" algn="l" rtl="0" fontAlgn="base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defRPr>
          <a:solidFill>
            <a:schemeClr val="tx1"/>
          </a:solidFill>
          <a:latin typeface="+mn-lt"/>
        </a:defRPr>
      </a:lvl7pPr>
      <a:lvl8pPr marL="2422525" indent="-168275" algn="l" rtl="0" fontAlgn="base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defRPr>
          <a:solidFill>
            <a:schemeClr val="tx1"/>
          </a:solidFill>
          <a:latin typeface="+mn-lt"/>
        </a:defRPr>
      </a:lvl8pPr>
      <a:lvl9pPr marL="2879725" indent="-168275" algn="l" rtl="0" fontAlgn="base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defRPr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>
            <a:extLst>
              <a:ext uri="{FF2B5EF4-FFF2-40B4-BE49-F238E27FC236}">
                <a16:creationId xmlns:a16="http://schemas.microsoft.com/office/drawing/2014/main" id="{83BEC69D-9D05-9E41-B585-12A84C2FBBA2}"/>
              </a:ext>
            </a:extLst>
          </p:cNvPr>
          <p:cNvGrpSpPr/>
          <p:nvPr/>
        </p:nvGrpSpPr>
        <p:grpSpPr>
          <a:xfrm>
            <a:off x="-8284" y="0"/>
            <a:ext cx="12200284" cy="1236133"/>
            <a:chOff x="-8284" y="0"/>
            <a:chExt cx="12200284" cy="1236133"/>
          </a:xfrm>
        </p:grpSpPr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97501AE3-55F6-A548-B4F4-B38541433EB6}"/>
                </a:ext>
              </a:extLst>
            </p:cNvPr>
            <p:cNvSpPr/>
            <p:nvPr/>
          </p:nvSpPr>
          <p:spPr>
            <a:xfrm>
              <a:off x="0" y="0"/>
              <a:ext cx="12192000" cy="1236133"/>
            </a:xfrm>
            <a:prstGeom prst="rect">
              <a:avLst/>
            </a:prstGeom>
            <a:solidFill>
              <a:srgbClr val="2737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微軟正黑體" panose="020B0604030504040204" pitchFamily="34" charset="-120"/>
                <a:cs typeface="+mn-cs"/>
              </a:endParaRPr>
            </a:p>
          </p:txBody>
        </p:sp>
        <p:pic>
          <p:nvPicPr>
            <p:cNvPr id="4" name="圖片 3">
              <a:extLst>
                <a:ext uri="{FF2B5EF4-FFF2-40B4-BE49-F238E27FC236}">
                  <a16:creationId xmlns:a16="http://schemas.microsoft.com/office/drawing/2014/main" id="{BD5F6485-3836-884F-A24B-BD22B8C35B8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9188"/>
            <a:stretch/>
          </p:blipFill>
          <p:spPr>
            <a:xfrm rot="16200000">
              <a:off x="-448570" y="481487"/>
              <a:ext cx="1133602" cy="253030"/>
            </a:xfrm>
            <a:prstGeom prst="rect">
              <a:avLst/>
            </a:prstGeom>
          </p:spPr>
        </p:pic>
      </p:grpSp>
      <p:sp>
        <p:nvSpPr>
          <p:cNvPr id="5" name="Rectangle 9">
            <a:extLst>
              <a:ext uri="{FF2B5EF4-FFF2-40B4-BE49-F238E27FC236}">
                <a16:creationId xmlns:a16="http://schemas.microsoft.com/office/drawing/2014/main" id="{BD7B216F-3D25-B346-8954-5DE4F5384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732" y="265436"/>
            <a:ext cx="11168535" cy="840276"/>
          </a:xfrm>
          <a:prstGeom prst="rect">
            <a:avLst/>
          </a:prstGeom>
          <a:noFill/>
          <a:ln>
            <a:noFill/>
          </a:ln>
          <a:effectLst>
            <a:outerShdw algn="ctr" rotWithShape="0">
              <a:schemeClr val="accent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6pPr>
            <a:lvl7pPr marL="9144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7pPr>
            <a:lvl8pPr marL="13716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8pPr>
            <a:lvl9pPr marL="18288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marL="0" lvl="1" algn="ctr"/>
            <a:r>
              <a:rPr lang="zh-TW" alt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電物系</a:t>
            </a:r>
            <a:r>
              <a:rPr lang="en-US" altLang="zh-TW" sz="4800" dirty="0">
                <a:latin typeface="Calibri" panose="020F0502020204030204" pitchFamily="34" charset="0"/>
                <a:cs typeface="Calibri" panose="020F0502020204030204" pitchFamily="34" charset="0"/>
              </a:rPr>
              <a:t>60</a:t>
            </a:r>
            <a:r>
              <a:rPr lang="zh-TW" alt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周年慶徵件</a:t>
            </a:r>
            <a:r>
              <a:rPr lang="zh-TW" altLang="en-US" sz="4800" dirty="0" smtClean="0">
                <a:latin typeface="Calibri" panose="020F0502020204030204" pitchFamily="34" charset="0"/>
                <a:cs typeface="Calibri" panose="020F0502020204030204" pitchFamily="34" charset="0"/>
              </a:rPr>
              <a:t>說明</a:t>
            </a:r>
            <a:endParaRPr lang="en" altLang="zh-TW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4" name="群組 23"/>
          <p:cNvGrpSpPr/>
          <p:nvPr/>
        </p:nvGrpSpPr>
        <p:grpSpPr>
          <a:xfrm>
            <a:off x="4714430" y="3919205"/>
            <a:ext cx="1650304" cy="2696871"/>
            <a:chOff x="6702268" y="1146857"/>
            <a:chExt cx="2043591" cy="3339572"/>
          </a:xfrm>
        </p:grpSpPr>
        <p:grpSp>
          <p:nvGrpSpPr>
            <p:cNvPr id="23" name="群組 22"/>
            <p:cNvGrpSpPr/>
            <p:nvPr/>
          </p:nvGrpSpPr>
          <p:grpSpPr>
            <a:xfrm>
              <a:off x="6812782" y="1625915"/>
              <a:ext cx="1788605" cy="2860514"/>
              <a:chOff x="6440993" y="1605818"/>
              <a:chExt cx="1788605" cy="2860514"/>
            </a:xfrm>
          </p:grpSpPr>
          <p:grpSp>
            <p:nvGrpSpPr>
              <p:cNvPr id="16" name="群組 15"/>
              <p:cNvGrpSpPr/>
              <p:nvPr/>
            </p:nvGrpSpPr>
            <p:grpSpPr>
              <a:xfrm>
                <a:off x="6440993" y="1605818"/>
                <a:ext cx="1788605" cy="2860514"/>
                <a:chOff x="6852976" y="1748413"/>
                <a:chExt cx="1788605" cy="2860514"/>
              </a:xfrm>
            </p:grpSpPr>
            <p:sp>
              <p:nvSpPr>
                <p:cNvPr id="9" name="矩形 8"/>
                <p:cNvSpPr/>
                <p:nvPr/>
              </p:nvSpPr>
              <p:spPr bwMode="auto">
                <a:xfrm>
                  <a:off x="6852976" y="1748413"/>
                  <a:ext cx="1788605" cy="2644633"/>
                </a:xfrm>
                <a:prstGeom prst="rect">
                  <a:avLst/>
                </a:prstGeom>
                <a:solidFill>
                  <a:schemeClr val="bg1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zh-TW" altLang="en-US" smtClean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2" name="文字方塊 11"/>
                <p:cNvSpPr txBox="1"/>
                <p:nvPr/>
              </p:nvSpPr>
              <p:spPr>
                <a:xfrm>
                  <a:off x="7043895" y="1824173"/>
                  <a:ext cx="1587639" cy="45734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b="1" dirty="0" smtClean="0"/>
                    <a:t>60</a:t>
                  </a:r>
                  <a:r>
                    <a:rPr lang="zh-TW" altLang="en-US" b="1" dirty="0" smtClean="0"/>
                    <a:t>級</a:t>
                  </a:r>
                  <a:endParaRPr lang="zh-TW" altLang="en-US" b="1" dirty="0"/>
                </a:p>
              </p:txBody>
            </p:sp>
            <p:sp>
              <p:nvSpPr>
                <p:cNvPr id="15" name="矩形 14"/>
                <p:cNvSpPr/>
                <p:nvPr/>
              </p:nvSpPr>
              <p:spPr bwMode="auto">
                <a:xfrm>
                  <a:off x="7094133" y="2285864"/>
                  <a:ext cx="1316335" cy="819077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zh-TW" altLang="en-US" smtClean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18" name="文字方塊 17"/>
                <p:cNvSpPr txBox="1"/>
                <p:nvPr/>
              </p:nvSpPr>
              <p:spPr>
                <a:xfrm>
                  <a:off x="7043894" y="3160657"/>
                  <a:ext cx="1406769" cy="1448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1400" b="1" dirty="0" smtClean="0">
                      <a:solidFill>
                        <a:schemeClr val="bg1">
                          <a:lumMod val="65000"/>
                        </a:schemeClr>
                      </a:solidFill>
                    </a:rPr>
                    <a:t>--------------------------------</a:t>
                  </a:r>
                </a:p>
                <a:p>
                  <a:r>
                    <a:rPr lang="en-US" altLang="zh-TW" sz="1400" b="1" dirty="0" smtClean="0">
                      <a:solidFill>
                        <a:schemeClr val="bg1">
                          <a:lumMod val="65000"/>
                        </a:schemeClr>
                      </a:solidFill>
                    </a:rPr>
                    <a:t>--------------------------------</a:t>
                  </a:r>
                  <a:endParaRPr lang="zh-TW" altLang="en-US" sz="1400" b="1" dirty="0">
                    <a:solidFill>
                      <a:schemeClr val="bg1">
                        <a:lumMod val="65000"/>
                      </a:schemeClr>
                    </a:solidFill>
                  </a:endParaRPr>
                </a:p>
                <a:p>
                  <a:endParaRPr lang="zh-TW" altLang="en-US" sz="1400" b="1" dirty="0">
                    <a:solidFill>
                      <a:schemeClr val="bg1">
                        <a:lumMod val="65000"/>
                      </a:schemeClr>
                    </a:solidFill>
                  </a:endParaRPr>
                </a:p>
              </p:txBody>
            </p:sp>
          </p:grpSp>
          <p:sp>
            <p:nvSpPr>
              <p:cNvPr id="17" name="文字方塊 16"/>
              <p:cNvSpPr txBox="1"/>
              <p:nvPr/>
            </p:nvSpPr>
            <p:spPr>
              <a:xfrm>
                <a:off x="7475408" y="1705246"/>
                <a:ext cx="653707" cy="323955"/>
              </a:xfrm>
              <a:prstGeom prst="rect">
                <a:avLst/>
              </a:prstGeom>
              <a:noFill/>
              <a:ln>
                <a:solidFill>
                  <a:schemeClr val="bg1">
                    <a:lumMod val="6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1100" dirty="0">
                    <a:solidFill>
                      <a:schemeClr val="bg1">
                        <a:lumMod val="65000"/>
                      </a:schemeClr>
                    </a:solidFill>
                  </a:rPr>
                  <a:t>範例</a:t>
                </a:r>
                <a:endParaRPr lang="zh-TW" altLang="en-US" sz="1200" dirty="0">
                  <a:solidFill>
                    <a:schemeClr val="bg1">
                      <a:lumMod val="65000"/>
                    </a:schemeClr>
                  </a:solidFill>
                </a:endParaRPr>
              </a:p>
            </p:txBody>
          </p:sp>
        </p:grpSp>
        <p:sp>
          <p:nvSpPr>
            <p:cNvPr id="26" name="文字方塊 25"/>
            <p:cNvSpPr txBox="1"/>
            <p:nvPr/>
          </p:nvSpPr>
          <p:spPr>
            <a:xfrm>
              <a:off x="6702268" y="1146857"/>
              <a:ext cx="2043591" cy="4573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 smtClean="0"/>
                <a:t>*預計一級一頁</a:t>
              </a:r>
              <a:endParaRPr lang="en-US" altLang="zh-TW" dirty="0" smtClean="0"/>
            </a:p>
          </p:txBody>
        </p:sp>
      </p:grpSp>
      <p:sp>
        <p:nvSpPr>
          <p:cNvPr id="25" name="矩形 24"/>
          <p:cNvSpPr/>
          <p:nvPr/>
        </p:nvSpPr>
        <p:spPr>
          <a:xfrm>
            <a:off x="1587641" y="1472042"/>
            <a:ext cx="100081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113</a:t>
            </a: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年電物系即將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邁入第六十年</a:t>
            </a: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預計於科學三館</a:t>
            </a:r>
            <a:r>
              <a:rPr lang="zh-TW" altLang="en-US" sz="2400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舉辦</a:t>
            </a:r>
            <a:r>
              <a:rPr lang="zh-TW" altLang="en-US" sz="24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一系列慶祝</a:t>
            </a:r>
            <a:r>
              <a:rPr lang="zh-TW" altLang="en-US" sz="2400" b="1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活動，</a:t>
            </a:r>
            <a:r>
              <a:rPr lang="zh-TW" altLang="en-US" sz="2400" b="1" dirty="0" smtClean="0"/>
              <a:t>期盼</a:t>
            </a:r>
            <a:r>
              <a:rPr lang="zh-TW" altLang="en-US" sz="2400" b="1" dirty="0"/>
              <a:t>各位學長姐們</a:t>
            </a:r>
            <a:r>
              <a:rPr lang="zh-TW" altLang="en-US" sz="2400" b="1" dirty="0" smtClean="0"/>
              <a:t>分享</a:t>
            </a:r>
            <a:r>
              <a:rPr lang="zh-TW" altLang="en-US" sz="2400" b="1" dirty="0"/>
              <a:t>照片</a:t>
            </a:r>
            <a:r>
              <a:rPr lang="zh-TW" altLang="en-US" sz="2400" b="1" dirty="0" smtClean="0"/>
              <a:t>、稿件，供系刊及時光走廊使用。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7272949" y="4202453"/>
            <a:ext cx="46745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TW" altLang="en-US" sz="2000" dirty="0" smtClean="0"/>
              <a:t>徵</a:t>
            </a:r>
            <a:r>
              <a:rPr lang="zh-TW" altLang="en-US" sz="2000" dirty="0"/>
              <a:t>回憶紀念</a:t>
            </a:r>
            <a:r>
              <a:rPr lang="en-US" altLang="zh-TW" sz="2000" dirty="0"/>
              <a:t>/</a:t>
            </a:r>
            <a:r>
              <a:rPr lang="zh-TW" altLang="en-US" sz="2000" dirty="0"/>
              <a:t>團體</a:t>
            </a:r>
            <a:r>
              <a:rPr lang="en-US" altLang="zh-TW" sz="2000" dirty="0"/>
              <a:t>/</a:t>
            </a:r>
            <a:r>
              <a:rPr lang="zh-TW" altLang="en-US" sz="2000" dirty="0" smtClean="0"/>
              <a:t>建物，有</a:t>
            </a:r>
            <a:r>
              <a:rPr lang="zh-TW" altLang="en-US" sz="2000" dirty="0"/>
              <a:t>感照片供回顧分享</a:t>
            </a:r>
            <a:r>
              <a:rPr lang="zh-TW" altLang="en-US" sz="2000" dirty="0" smtClean="0"/>
              <a:t>。</a:t>
            </a:r>
            <a:endParaRPr lang="en-US" altLang="zh-TW" sz="2000" dirty="0" smtClean="0"/>
          </a:p>
          <a:p>
            <a:r>
              <a:rPr lang="zh-TW" altLang="en-US" sz="2000" dirty="0" smtClean="0"/>
              <a:t> </a:t>
            </a:r>
            <a:endParaRPr lang="en-US" altLang="zh-TW" sz="2000" dirty="0" smtClean="0"/>
          </a:p>
          <a:p>
            <a:r>
              <a:rPr lang="zh-TW" altLang="en-US" sz="2000" dirty="0" smtClean="0"/>
              <a:t>*於</a:t>
            </a:r>
            <a:r>
              <a:rPr lang="zh-TW" altLang="en-US" sz="2000" dirty="0"/>
              <a:t>系慶</a:t>
            </a:r>
            <a:r>
              <a:rPr lang="zh-TW" altLang="en-US" sz="2000" dirty="0" smtClean="0"/>
              <a:t>一到兩周前輸出展示，地點未定</a:t>
            </a:r>
            <a:endParaRPr lang="en-US" altLang="zh-TW" sz="2000" dirty="0"/>
          </a:p>
        </p:txBody>
      </p:sp>
      <p:grpSp>
        <p:nvGrpSpPr>
          <p:cNvPr id="10" name="群組 9"/>
          <p:cNvGrpSpPr/>
          <p:nvPr/>
        </p:nvGrpSpPr>
        <p:grpSpPr>
          <a:xfrm>
            <a:off x="1005910" y="2947218"/>
            <a:ext cx="3708520" cy="971987"/>
            <a:chOff x="2404997" y="2877806"/>
            <a:chExt cx="3708520" cy="971987"/>
          </a:xfrm>
        </p:grpSpPr>
        <p:sp>
          <p:nvSpPr>
            <p:cNvPr id="6" name="圓角矩形 5"/>
            <p:cNvSpPr/>
            <p:nvPr/>
          </p:nvSpPr>
          <p:spPr bwMode="auto">
            <a:xfrm>
              <a:off x="2404997" y="2877806"/>
              <a:ext cx="3589878" cy="971987"/>
            </a:xfrm>
            <a:prstGeom prst="roundRect">
              <a:avLst/>
            </a:prstGeom>
            <a:solidFill>
              <a:schemeClr val="accent5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zh-TW" alt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" name="文字方塊 7"/>
            <p:cNvSpPr txBox="1"/>
            <p:nvPr/>
          </p:nvSpPr>
          <p:spPr>
            <a:xfrm>
              <a:off x="2404997" y="3056405"/>
              <a:ext cx="370852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3200" b="1" dirty="0" smtClean="0">
                  <a:solidFill>
                    <a:schemeClr val="bg1"/>
                  </a:solidFill>
                </a:rPr>
                <a:t>1.</a:t>
              </a:r>
              <a:r>
                <a:rPr lang="zh-TW" altLang="en-US" sz="3200" b="1" dirty="0" smtClean="0">
                  <a:solidFill>
                    <a:schemeClr val="bg1"/>
                  </a:solidFill>
                </a:rPr>
                <a:t> </a:t>
              </a:r>
              <a:r>
                <a:rPr lang="en-US" altLang="zh-TW" sz="3200" b="1" dirty="0" smtClean="0">
                  <a:solidFill>
                    <a:schemeClr val="bg1"/>
                  </a:solidFill>
                </a:rPr>
                <a:t>60</a:t>
              </a:r>
              <a:r>
                <a:rPr lang="zh-TW" altLang="en-US" sz="3200" b="1" dirty="0" smtClean="0">
                  <a:solidFill>
                    <a:schemeClr val="bg1"/>
                  </a:solidFill>
                </a:rPr>
                <a:t>周年系刊</a:t>
              </a:r>
              <a:endParaRPr lang="en-US" altLang="zh-TW" sz="3200" b="1" dirty="0" smtClean="0">
                <a:solidFill>
                  <a:schemeClr val="bg1"/>
                </a:solidFill>
              </a:endParaRPr>
            </a:p>
          </p:txBody>
        </p:sp>
      </p:grpSp>
      <p:grpSp>
        <p:nvGrpSpPr>
          <p:cNvPr id="22" name="群組 21"/>
          <p:cNvGrpSpPr/>
          <p:nvPr/>
        </p:nvGrpSpPr>
        <p:grpSpPr>
          <a:xfrm>
            <a:off x="7272949" y="2951524"/>
            <a:ext cx="3708520" cy="971987"/>
            <a:chOff x="2404997" y="2877806"/>
            <a:chExt cx="3708520" cy="971987"/>
          </a:xfrm>
        </p:grpSpPr>
        <p:sp>
          <p:nvSpPr>
            <p:cNvPr id="28" name="圓角矩形 27"/>
            <p:cNvSpPr/>
            <p:nvPr/>
          </p:nvSpPr>
          <p:spPr bwMode="auto">
            <a:xfrm>
              <a:off x="2404997" y="2877806"/>
              <a:ext cx="3589878" cy="971987"/>
            </a:xfrm>
            <a:prstGeom prst="roundRect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zh-TW" alt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0" name="文字方塊 29"/>
            <p:cNvSpPr txBox="1"/>
            <p:nvPr/>
          </p:nvSpPr>
          <p:spPr>
            <a:xfrm>
              <a:off x="2404997" y="3056405"/>
              <a:ext cx="370852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3200" b="1" dirty="0">
                  <a:solidFill>
                    <a:schemeClr val="bg1"/>
                  </a:solidFill>
                </a:rPr>
                <a:t>2.</a:t>
              </a:r>
              <a:r>
                <a:rPr lang="zh-TW" altLang="en-US" sz="3200" b="1" dirty="0">
                  <a:solidFill>
                    <a:schemeClr val="bg1"/>
                  </a:solidFill>
                </a:rPr>
                <a:t> 時光</a:t>
              </a:r>
              <a:r>
                <a:rPr lang="zh-TW" altLang="en-US" sz="3200" b="1" dirty="0" smtClean="0">
                  <a:solidFill>
                    <a:schemeClr val="bg1"/>
                  </a:solidFill>
                </a:rPr>
                <a:t>走廊</a:t>
              </a:r>
              <a:endParaRPr lang="en-US" altLang="zh-TW" sz="3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7" name="矩形 6"/>
          <p:cNvSpPr/>
          <p:nvPr/>
        </p:nvSpPr>
        <p:spPr>
          <a:xfrm>
            <a:off x="953714" y="4257140"/>
            <a:ext cx="369426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000" dirty="0" smtClean="0"/>
              <a:t>徵</a:t>
            </a:r>
            <a:r>
              <a:rPr lang="zh-TW" altLang="en-US" sz="2000" dirty="0"/>
              <a:t>回憶紀念/團體/</a:t>
            </a:r>
            <a:r>
              <a:rPr lang="zh-TW" altLang="en-US" sz="2000" dirty="0" smtClean="0"/>
              <a:t>建物</a:t>
            </a:r>
            <a:r>
              <a:rPr lang="en-US" altLang="zh-TW" sz="2000" dirty="0" smtClean="0"/>
              <a:t>/</a:t>
            </a:r>
            <a:r>
              <a:rPr lang="zh-TW" altLang="en-US" sz="2000" dirty="0" smtClean="0"/>
              <a:t>聚餐</a:t>
            </a:r>
            <a:r>
              <a:rPr lang="en-US" altLang="zh-TW" sz="2000" dirty="0" smtClean="0"/>
              <a:t>/</a:t>
            </a:r>
            <a:r>
              <a:rPr lang="zh-TW" altLang="en-US" sz="2000" dirty="0" smtClean="0"/>
              <a:t>出遊</a:t>
            </a:r>
            <a:r>
              <a:rPr lang="en-US" altLang="zh-TW" sz="2000" dirty="0" smtClean="0"/>
              <a:t>/</a:t>
            </a:r>
            <a:r>
              <a:rPr lang="zh-TW" altLang="en-US" sz="2000" dirty="0" smtClean="0"/>
              <a:t>有</a:t>
            </a:r>
            <a:r>
              <a:rPr lang="zh-TW" altLang="en-US" sz="2000" dirty="0"/>
              <a:t>感</a:t>
            </a:r>
            <a:r>
              <a:rPr lang="zh-TW" altLang="en-US" sz="2000" dirty="0" smtClean="0"/>
              <a:t>照片。</a:t>
            </a:r>
            <a:endParaRPr lang="en-US" altLang="zh-TW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000" dirty="0" smtClean="0"/>
              <a:t>徵稿</a:t>
            </a:r>
            <a:r>
              <a:rPr lang="zh-TW" altLang="en-US" sz="2000" dirty="0"/>
              <a:t>(懷舊/</a:t>
            </a:r>
            <a:r>
              <a:rPr lang="zh-TW" altLang="en-US" sz="2000" dirty="0" smtClean="0"/>
              <a:t>紀念</a:t>
            </a:r>
            <a:r>
              <a:rPr lang="en-US" altLang="zh-TW" sz="2000" smtClean="0"/>
              <a:t>/</a:t>
            </a:r>
            <a:r>
              <a:rPr lang="zh-TW" altLang="en-US" sz="2000" smtClean="0"/>
              <a:t>回顧</a:t>
            </a:r>
            <a:r>
              <a:rPr lang="zh-TW" altLang="en-US" sz="2000" dirty="0"/>
              <a:t>有</a:t>
            </a:r>
            <a:r>
              <a:rPr lang="zh-TW" altLang="en-US" sz="2000" dirty="0" smtClean="0"/>
              <a:t>感</a:t>
            </a:r>
            <a:r>
              <a:rPr lang="en-US" altLang="zh-TW" sz="2000" dirty="0" smtClean="0"/>
              <a:t>/</a:t>
            </a:r>
            <a:r>
              <a:rPr lang="zh-TW" altLang="en-US" sz="2000" dirty="0" smtClean="0"/>
              <a:t>回憶故事) </a:t>
            </a:r>
            <a:endParaRPr lang="en-US" altLang="zh-TW" sz="2000" dirty="0"/>
          </a:p>
          <a:p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107963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>
            <a:extLst>
              <a:ext uri="{FF2B5EF4-FFF2-40B4-BE49-F238E27FC236}">
                <a16:creationId xmlns:a16="http://schemas.microsoft.com/office/drawing/2014/main" id="{83BEC69D-9D05-9E41-B585-12A84C2FBBA2}"/>
              </a:ext>
            </a:extLst>
          </p:cNvPr>
          <p:cNvGrpSpPr/>
          <p:nvPr/>
        </p:nvGrpSpPr>
        <p:grpSpPr>
          <a:xfrm>
            <a:off x="-8284" y="0"/>
            <a:ext cx="12200284" cy="1236133"/>
            <a:chOff x="-8284" y="0"/>
            <a:chExt cx="12200284" cy="1236133"/>
          </a:xfrm>
        </p:grpSpPr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97501AE3-55F6-A548-B4F4-B38541433EB6}"/>
                </a:ext>
              </a:extLst>
            </p:cNvPr>
            <p:cNvSpPr/>
            <p:nvPr/>
          </p:nvSpPr>
          <p:spPr>
            <a:xfrm>
              <a:off x="0" y="0"/>
              <a:ext cx="12192000" cy="1236133"/>
            </a:xfrm>
            <a:prstGeom prst="rect">
              <a:avLst/>
            </a:prstGeom>
            <a:solidFill>
              <a:srgbClr val="2737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微軟正黑體" panose="020B0604030504040204" pitchFamily="34" charset="-120"/>
                <a:cs typeface="+mn-cs"/>
              </a:endParaRPr>
            </a:p>
          </p:txBody>
        </p:sp>
        <p:pic>
          <p:nvPicPr>
            <p:cNvPr id="4" name="圖片 3">
              <a:extLst>
                <a:ext uri="{FF2B5EF4-FFF2-40B4-BE49-F238E27FC236}">
                  <a16:creationId xmlns:a16="http://schemas.microsoft.com/office/drawing/2014/main" id="{BD5F6485-3836-884F-A24B-BD22B8C35B8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9188"/>
            <a:stretch/>
          </p:blipFill>
          <p:spPr>
            <a:xfrm rot="16200000">
              <a:off x="-448570" y="481487"/>
              <a:ext cx="1133602" cy="253030"/>
            </a:xfrm>
            <a:prstGeom prst="rect">
              <a:avLst/>
            </a:prstGeom>
          </p:spPr>
        </p:pic>
      </p:grpSp>
      <p:sp>
        <p:nvSpPr>
          <p:cNvPr id="5" name="Rectangle 9">
            <a:extLst>
              <a:ext uri="{FF2B5EF4-FFF2-40B4-BE49-F238E27FC236}">
                <a16:creationId xmlns:a16="http://schemas.microsoft.com/office/drawing/2014/main" id="{BD7B216F-3D25-B346-8954-5DE4F5384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732" y="265436"/>
            <a:ext cx="11168535" cy="840276"/>
          </a:xfrm>
          <a:prstGeom prst="rect">
            <a:avLst/>
          </a:prstGeom>
          <a:noFill/>
          <a:ln>
            <a:noFill/>
          </a:ln>
          <a:effectLst>
            <a:outerShdw algn="ctr" rotWithShape="0">
              <a:schemeClr val="accent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6pPr>
            <a:lvl7pPr marL="9144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7pPr>
            <a:lvl8pPr marL="13716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8pPr>
            <a:lvl9pPr marL="18288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marL="0" lvl="1" algn="ctr"/>
            <a:r>
              <a:rPr lang="zh-TW" alt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電物系</a:t>
            </a:r>
            <a:r>
              <a:rPr lang="en-US" altLang="zh-TW" sz="4800" dirty="0">
                <a:latin typeface="Calibri" panose="020F0502020204030204" pitchFamily="34" charset="0"/>
                <a:cs typeface="Calibri" panose="020F0502020204030204" pitchFamily="34" charset="0"/>
              </a:rPr>
              <a:t>60</a:t>
            </a:r>
            <a:r>
              <a:rPr lang="zh-TW" alt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周年慶徵件</a:t>
            </a:r>
            <a:r>
              <a:rPr lang="zh-TW" altLang="en-US" sz="4800" dirty="0" smtClean="0">
                <a:latin typeface="Calibri" panose="020F0502020204030204" pitchFamily="34" charset="0"/>
                <a:cs typeface="Calibri" panose="020F0502020204030204" pitchFamily="34" charset="0"/>
              </a:rPr>
              <a:t>說明</a:t>
            </a:r>
            <a:r>
              <a:rPr lang="en-US" altLang="zh-TW" sz="4800" dirty="0" smtClean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zh-TW" altLang="en-US" sz="4800" dirty="0" smtClean="0">
                <a:latin typeface="Calibri" panose="020F0502020204030204" pitchFamily="34" charset="0"/>
                <a:cs typeface="Calibri" panose="020F0502020204030204" pitchFamily="34" charset="0"/>
              </a:rPr>
              <a:t>徵照片</a:t>
            </a:r>
            <a:r>
              <a:rPr lang="en-US" altLang="zh-TW" sz="4800" dirty="0" smtClean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" altLang="zh-TW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571342" y="2466689"/>
            <a:ext cx="6078994" cy="2231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b="1" dirty="0" smtClean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000" b="1" dirty="0" smtClean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照片：提供</a:t>
            </a:r>
            <a:r>
              <a:rPr lang="zh-TW" altLang="en-US" sz="2000" b="1" dirty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關於回憶紀念</a:t>
            </a:r>
            <a:r>
              <a:rPr lang="en-US" altLang="zh-TW" sz="2000" b="1" dirty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b="1" dirty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團體</a:t>
            </a:r>
            <a:r>
              <a:rPr lang="en-US" altLang="zh-TW" sz="2000" b="1" dirty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b="1" dirty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建物</a:t>
            </a:r>
            <a:r>
              <a:rPr lang="en-US" altLang="zh-TW" sz="2000" b="1" dirty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b="1" dirty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聚餐</a:t>
            </a:r>
            <a:r>
              <a:rPr lang="en-US" altLang="zh-TW" sz="2000" b="1" dirty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b="1" dirty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出遊</a:t>
            </a:r>
            <a:r>
              <a:rPr lang="en-US" altLang="zh-TW" sz="2000" b="1" dirty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b="1" dirty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有感照片</a:t>
            </a:r>
            <a:r>
              <a:rPr lang="zh-TW" altLang="en-US" dirty="0" smtClean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</a:t>
            </a:r>
            <a:r>
              <a:rPr lang="zh-TW" altLang="en-US" dirty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請於照片檔名載明時間、地點、事由、提供者。  </a:t>
            </a:r>
            <a:endParaRPr lang="en-US" altLang="zh-TW" dirty="0">
              <a:solidFill>
                <a:srgbClr val="20212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dirty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en-US" altLang="zh-TW" dirty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ex:112.9.1</a:t>
            </a:r>
            <a:r>
              <a:rPr lang="zh-TW" altLang="en-US" dirty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科學三館</a:t>
            </a:r>
            <a:r>
              <a:rPr lang="en-US" altLang="zh-TW" dirty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_</a:t>
            </a:r>
            <a:r>
              <a:rPr lang="zh-TW" altLang="en-US" dirty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大樓外觀</a:t>
            </a:r>
            <a:r>
              <a:rPr lang="en-US" altLang="zh-TW" dirty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_</a:t>
            </a:r>
            <a:r>
              <a:rPr lang="zh-TW" altLang="en-US" dirty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提供</a:t>
            </a:r>
            <a:r>
              <a:rPr lang="zh-TW" altLang="en-US" dirty="0" smtClean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r>
              <a:rPr lang="zh-TW" altLang="en-US" dirty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李大明</a:t>
            </a:r>
            <a:r>
              <a:rPr lang="zh-TW" altLang="en-US" dirty="0" smtClean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</a:p>
          <a:p>
            <a:endParaRPr lang="en-US" altLang="zh-TW" b="1" dirty="0" smtClean="0">
              <a:solidFill>
                <a:srgbClr val="20212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u="sng" dirty="0" smtClean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*雲端內依各系級分類，直接進連結上傳即可。</a:t>
            </a:r>
            <a:endParaRPr lang="en-US" altLang="zh-TW" u="sng" dirty="0" smtClean="0">
              <a:solidFill>
                <a:srgbClr val="20212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b="1" dirty="0">
              <a:solidFill>
                <a:srgbClr val="20212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b="1" dirty="0" smtClean="0">
              <a:solidFill>
                <a:srgbClr val="20212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22" name="群組 21"/>
          <p:cNvGrpSpPr/>
          <p:nvPr/>
        </p:nvGrpSpPr>
        <p:grpSpPr>
          <a:xfrm>
            <a:off x="1638093" y="1619005"/>
            <a:ext cx="2630606" cy="600729"/>
            <a:chOff x="1321572" y="1498356"/>
            <a:chExt cx="2630606" cy="600729"/>
          </a:xfrm>
        </p:grpSpPr>
        <p:sp>
          <p:nvSpPr>
            <p:cNvPr id="21" name="矩形 20"/>
            <p:cNvSpPr/>
            <p:nvPr/>
          </p:nvSpPr>
          <p:spPr bwMode="auto">
            <a:xfrm>
              <a:off x="1337316" y="1498356"/>
              <a:ext cx="2614862" cy="584133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zh-TW" alt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8" name="文字方塊 27"/>
            <p:cNvSpPr txBox="1"/>
            <p:nvPr/>
          </p:nvSpPr>
          <p:spPr>
            <a:xfrm>
              <a:off x="1321572" y="1514310"/>
              <a:ext cx="263060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3200" b="1" dirty="0" smtClean="0"/>
                <a:t>照片上傳</a:t>
              </a:r>
              <a:r>
                <a:rPr lang="zh-TW" altLang="en-US" sz="3200" b="1" dirty="0"/>
                <a:t>說明</a:t>
              </a:r>
              <a:endParaRPr lang="en-US" altLang="zh-TW" sz="3200" b="1" dirty="0" smtClean="0"/>
            </a:p>
          </p:txBody>
        </p:sp>
      </p:grpSp>
      <p:grpSp>
        <p:nvGrpSpPr>
          <p:cNvPr id="12" name="群組 11"/>
          <p:cNvGrpSpPr/>
          <p:nvPr/>
        </p:nvGrpSpPr>
        <p:grpSpPr>
          <a:xfrm>
            <a:off x="7672586" y="1605361"/>
            <a:ext cx="3857066" cy="2842406"/>
            <a:chOff x="7368679" y="1456029"/>
            <a:chExt cx="3857066" cy="2842406"/>
          </a:xfrm>
        </p:grpSpPr>
        <p:grpSp>
          <p:nvGrpSpPr>
            <p:cNvPr id="32" name="群組 31"/>
            <p:cNvGrpSpPr/>
            <p:nvPr/>
          </p:nvGrpSpPr>
          <p:grpSpPr>
            <a:xfrm>
              <a:off x="7368679" y="1969704"/>
              <a:ext cx="3857066" cy="2328731"/>
              <a:chOff x="8692030" y="1935784"/>
              <a:chExt cx="3857066" cy="2328731"/>
            </a:xfrm>
          </p:grpSpPr>
          <p:sp>
            <p:nvSpPr>
              <p:cNvPr id="6" name="矩形 5"/>
              <p:cNvSpPr/>
              <p:nvPr/>
            </p:nvSpPr>
            <p:spPr>
              <a:xfrm>
                <a:off x="8692030" y="3802850"/>
                <a:ext cx="385706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TW" sz="1200" dirty="0">
                    <a:solidFill>
                      <a:srgbClr val="202124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https://</a:t>
                </a:r>
                <a:r>
                  <a:rPr lang="en-US" altLang="zh-TW" sz="1200" dirty="0" smtClean="0">
                    <a:solidFill>
                      <a:srgbClr val="202124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drive.google.com/drive/folders/1GN5E7_iIySXjsWCXiNwcB-hsSOV5JKMo?usp=sharing</a:t>
                </a:r>
                <a:endParaRPr lang="zh-TW" alt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0" name="圖片 9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736531" y="1935784"/>
                <a:ext cx="1884032" cy="1884032"/>
              </a:xfrm>
              <a:prstGeom prst="rect">
                <a:avLst/>
              </a:prstGeom>
            </p:spPr>
          </p:pic>
        </p:grpSp>
        <p:grpSp>
          <p:nvGrpSpPr>
            <p:cNvPr id="9" name="群組 8"/>
            <p:cNvGrpSpPr/>
            <p:nvPr/>
          </p:nvGrpSpPr>
          <p:grpSpPr>
            <a:xfrm>
              <a:off x="7385537" y="1456029"/>
              <a:ext cx="2210639" cy="469309"/>
              <a:chOff x="7424037" y="1592801"/>
              <a:chExt cx="2210639" cy="469309"/>
            </a:xfrm>
          </p:grpSpPr>
          <p:sp>
            <p:nvSpPr>
              <p:cNvPr id="8" name="矩形 7"/>
              <p:cNvSpPr/>
              <p:nvPr/>
            </p:nvSpPr>
            <p:spPr bwMode="auto">
              <a:xfrm>
                <a:off x="7424037" y="1592801"/>
                <a:ext cx="2009672" cy="469309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zh-TW" altLang="en-US" smtClean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6" name="矩形 15"/>
              <p:cNvSpPr/>
              <p:nvPr/>
            </p:nvSpPr>
            <p:spPr>
              <a:xfrm>
                <a:off x="7424037" y="1600445"/>
                <a:ext cx="221063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zh-TW" altLang="en-US" sz="2400" b="1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檔案</a:t>
                </a:r>
                <a:r>
                  <a:rPr lang="zh-TW" altLang="en-US" sz="2400" b="1" dirty="0" smtClean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上</a:t>
                </a:r>
                <a:r>
                  <a:rPr lang="zh-TW" altLang="en-US" sz="2400" b="1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傳連結</a:t>
                </a:r>
              </a:p>
            </p:txBody>
          </p:sp>
        </p:grpSp>
      </p:grpSp>
      <p:pic>
        <p:nvPicPr>
          <p:cNvPr id="14" name="圖片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5560" y="4251489"/>
            <a:ext cx="2412242" cy="1149922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98584" y="4216934"/>
            <a:ext cx="1800225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159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>
            <a:extLst>
              <a:ext uri="{FF2B5EF4-FFF2-40B4-BE49-F238E27FC236}">
                <a16:creationId xmlns:a16="http://schemas.microsoft.com/office/drawing/2014/main" id="{83BEC69D-9D05-9E41-B585-12A84C2FBBA2}"/>
              </a:ext>
            </a:extLst>
          </p:cNvPr>
          <p:cNvGrpSpPr/>
          <p:nvPr/>
        </p:nvGrpSpPr>
        <p:grpSpPr>
          <a:xfrm>
            <a:off x="-8284" y="0"/>
            <a:ext cx="12200284" cy="1236133"/>
            <a:chOff x="-8284" y="0"/>
            <a:chExt cx="12200284" cy="1236133"/>
          </a:xfrm>
        </p:grpSpPr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97501AE3-55F6-A548-B4F4-B38541433EB6}"/>
                </a:ext>
              </a:extLst>
            </p:cNvPr>
            <p:cNvSpPr/>
            <p:nvPr/>
          </p:nvSpPr>
          <p:spPr>
            <a:xfrm>
              <a:off x="0" y="0"/>
              <a:ext cx="12192000" cy="1236133"/>
            </a:xfrm>
            <a:prstGeom prst="rect">
              <a:avLst/>
            </a:prstGeom>
            <a:solidFill>
              <a:srgbClr val="2737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微軟正黑體" panose="020B0604030504040204" pitchFamily="34" charset="-120"/>
                <a:cs typeface="+mn-cs"/>
              </a:endParaRPr>
            </a:p>
          </p:txBody>
        </p:sp>
        <p:pic>
          <p:nvPicPr>
            <p:cNvPr id="4" name="圖片 3">
              <a:extLst>
                <a:ext uri="{FF2B5EF4-FFF2-40B4-BE49-F238E27FC236}">
                  <a16:creationId xmlns:a16="http://schemas.microsoft.com/office/drawing/2014/main" id="{BD5F6485-3836-884F-A24B-BD22B8C35B8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9188"/>
            <a:stretch/>
          </p:blipFill>
          <p:spPr>
            <a:xfrm rot="16200000">
              <a:off x="-448570" y="481487"/>
              <a:ext cx="1133602" cy="253030"/>
            </a:xfrm>
            <a:prstGeom prst="rect">
              <a:avLst/>
            </a:prstGeom>
          </p:spPr>
        </p:pic>
      </p:grpSp>
      <p:sp>
        <p:nvSpPr>
          <p:cNvPr id="5" name="Rectangle 9">
            <a:extLst>
              <a:ext uri="{FF2B5EF4-FFF2-40B4-BE49-F238E27FC236}">
                <a16:creationId xmlns:a16="http://schemas.microsoft.com/office/drawing/2014/main" id="{BD7B216F-3D25-B346-8954-5DE4F5384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732" y="265436"/>
            <a:ext cx="11168535" cy="840276"/>
          </a:xfrm>
          <a:prstGeom prst="rect">
            <a:avLst/>
          </a:prstGeom>
          <a:noFill/>
          <a:ln>
            <a:noFill/>
          </a:ln>
          <a:effectLst>
            <a:outerShdw algn="ctr" rotWithShape="0">
              <a:schemeClr val="accent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6pPr>
            <a:lvl7pPr marL="9144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7pPr>
            <a:lvl8pPr marL="13716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8pPr>
            <a:lvl9pPr marL="18288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marL="0" lvl="1" algn="ctr"/>
            <a:r>
              <a:rPr lang="zh-TW" alt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電物系</a:t>
            </a:r>
            <a:r>
              <a:rPr lang="en-US" altLang="zh-TW" sz="4800" dirty="0">
                <a:latin typeface="Calibri" panose="020F0502020204030204" pitchFamily="34" charset="0"/>
                <a:cs typeface="Calibri" panose="020F0502020204030204" pitchFamily="34" charset="0"/>
              </a:rPr>
              <a:t>60</a:t>
            </a:r>
            <a:r>
              <a:rPr lang="zh-TW" alt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周年慶徵件</a:t>
            </a:r>
            <a:r>
              <a:rPr lang="zh-TW" altLang="en-US" sz="4800" dirty="0" smtClean="0">
                <a:latin typeface="Calibri" panose="020F0502020204030204" pitchFamily="34" charset="0"/>
                <a:cs typeface="Calibri" panose="020F0502020204030204" pitchFamily="34" charset="0"/>
              </a:rPr>
              <a:t>說明</a:t>
            </a:r>
            <a:r>
              <a:rPr lang="en-US" altLang="zh-TW" sz="4800" dirty="0" smtClean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zh-TW" alt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徵</a:t>
            </a:r>
            <a:r>
              <a:rPr lang="zh-TW" altLang="en-US" sz="4800" dirty="0" smtClean="0">
                <a:latin typeface="Calibri" panose="020F0502020204030204" pitchFamily="34" charset="0"/>
                <a:cs typeface="Calibri" panose="020F0502020204030204" pitchFamily="34" charset="0"/>
              </a:rPr>
              <a:t>照片</a:t>
            </a:r>
            <a:r>
              <a:rPr lang="en-US" altLang="zh-TW" sz="4800" dirty="0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" altLang="zh-TW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矩形 5"/>
          <p:cNvSpPr/>
          <p:nvPr/>
        </p:nvSpPr>
        <p:spPr bwMode="auto">
          <a:xfrm>
            <a:off x="1517301" y="2130251"/>
            <a:ext cx="9355016" cy="4391128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zh-TW" altLang="en-US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517301" y="1509990"/>
            <a:ext cx="90133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000" dirty="0" smtClean="0"/>
              <a:t>請直接在簡報檔貼上文字及照片，</a:t>
            </a:r>
            <a:r>
              <a:rPr lang="zh-TW" altLang="en-US" sz="2000" dirty="0"/>
              <a:t>照片</a:t>
            </a:r>
            <a:r>
              <a:rPr lang="zh-TW" altLang="en-US" sz="2000" dirty="0" smtClean="0"/>
              <a:t>還是請盡量上傳至雲端，謝謝協助</a:t>
            </a:r>
            <a:endParaRPr lang="en-US" altLang="zh-TW" sz="2000" dirty="0"/>
          </a:p>
        </p:txBody>
      </p:sp>
      <p:sp>
        <p:nvSpPr>
          <p:cNvPr id="11" name="矩形 10"/>
          <p:cNvSpPr/>
          <p:nvPr/>
        </p:nvSpPr>
        <p:spPr bwMode="auto">
          <a:xfrm>
            <a:off x="1899139" y="2539776"/>
            <a:ext cx="3838470" cy="26954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zh-TW" altLang="en-US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" name="文字方塊 13"/>
          <p:cNvSpPr txBox="1"/>
          <p:nvPr/>
        </p:nvSpPr>
        <p:spPr>
          <a:xfrm>
            <a:off x="3496825" y="3632478"/>
            <a:ext cx="813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照片</a:t>
            </a:r>
            <a:endParaRPr lang="zh-TW" altLang="en-US" dirty="0"/>
          </a:p>
        </p:txBody>
      </p:sp>
      <p:sp>
        <p:nvSpPr>
          <p:cNvPr id="23" name="矩形 22"/>
          <p:cNvSpPr/>
          <p:nvPr/>
        </p:nvSpPr>
        <p:spPr>
          <a:xfrm>
            <a:off x="6023986" y="2785521"/>
            <a:ext cx="458707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dirty="0"/>
              <a:t>時間</a:t>
            </a:r>
            <a:r>
              <a:rPr lang="zh-TW" altLang="en-US" sz="2400" dirty="0" smtClean="0"/>
              <a:t>：　　年　　月　　日</a:t>
            </a:r>
            <a:endParaRPr lang="zh-TW" altLang="en-US" sz="2400" dirty="0"/>
          </a:p>
          <a:p>
            <a:pPr>
              <a:lnSpc>
                <a:spcPct val="150000"/>
              </a:lnSpc>
            </a:pPr>
            <a:r>
              <a:rPr lang="zh-TW" altLang="en-US" sz="2400" dirty="0"/>
              <a:t>地點</a:t>
            </a:r>
            <a:r>
              <a:rPr lang="zh-TW" altLang="en-US" sz="2400" dirty="0" smtClean="0"/>
              <a:t>：</a:t>
            </a:r>
            <a:r>
              <a:rPr lang="en-US" altLang="zh-TW" sz="2400" dirty="0" smtClean="0">
                <a:solidFill>
                  <a:schemeClr val="bg1">
                    <a:lumMod val="75000"/>
                  </a:schemeClr>
                </a:solidFill>
              </a:rPr>
              <a:t>ex:</a:t>
            </a:r>
            <a:r>
              <a:rPr lang="zh-TW" altLang="en-US" sz="2400" dirty="0" smtClean="0">
                <a:solidFill>
                  <a:schemeClr val="bg1">
                    <a:lumMod val="75000"/>
                  </a:schemeClr>
                </a:solidFill>
              </a:rPr>
              <a:t>科學三館</a:t>
            </a:r>
            <a:endParaRPr lang="en-US" altLang="zh-TW" sz="2400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 smtClean="0"/>
              <a:t>事由：</a:t>
            </a:r>
            <a:r>
              <a:rPr lang="en-US" altLang="zh-TW" sz="2400" dirty="0" smtClean="0">
                <a:solidFill>
                  <a:schemeClr val="bg1">
                    <a:lumMod val="75000"/>
                  </a:schemeClr>
                </a:solidFill>
              </a:rPr>
              <a:t>ex</a:t>
            </a:r>
            <a:r>
              <a:rPr lang="en-US" altLang="zh-TW" sz="2400" dirty="0">
                <a:solidFill>
                  <a:schemeClr val="bg1">
                    <a:lumMod val="75000"/>
                  </a:schemeClr>
                </a:solidFill>
              </a:rPr>
              <a:t>: </a:t>
            </a:r>
            <a:r>
              <a:rPr lang="zh-TW" altLang="en-US" sz="2400" dirty="0" smtClean="0">
                <a:solidFill>
                  <a:schemeClr val="bg1">
                    <a:lumMod val="75000"/>
                  </a:schemeClr>
                </a:solidFill>
              </a:rPr>
              <a:t>校慶活動</a:t>
            </a:r>
            <a:endParaRPr lang="zh-TW" altLang="en-US" sz="2400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/>
              <a:t>提供</a:t>
            </a:r>
            <a:r>
              <a:rPr lang="zh-TW" altLang="en-US" sz="2400" dirty="0" smtClean="0"/>
              <a:t>者：</a:t>
            </a:r>
            <a:r>
              <a:rPr lang="en-US" altLang="zh-TW" sz="2400" dirty="0" smtClean="0">
                <a:solidFill>
                  <a:schemeClr val="bg1">
                    <a:lumMod val="75000"/>
                  </a:schemeClr>
                </a:solidFill>
              </a:rPr>
              <a:t>ex</a:t>
            </a:r>
            <a:r>
              <a:rPr lang="en-US" altLang="zh-TW" sz="2400" dirty="0">
                <a:solidFill>
                  <a:schemeClr val="bg1">
                    <a:lumMod val="75000"/>
                  </a:schemeClr>
                </a:solidFill>
              </a:rPr>
              <a:t>:</a:t>
            </a:r>
            <a:r>
              <a:rPr lang="zh-TW" altLang="en-US" sz="2400" dirty="0" smtClean="0">
                <a:solidFill>
                  <a:schemeClr val="bg1">
                    <a:lumMod val="75000"/>
                  </a:schemeClr>
                </a:solidFill>
              </a:rPr>
              <a:t>李大明</a:t>
            </a:r>
            <a:endParaRPr lang="zh-TW" altLang="en-US" sz="24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62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>
            <a:extLst>
              <a:ext uri="{FF2B5EF4-FFF2-40B4-BE49-F238E27FC236}">
                <a16:creationId xmlns:a16="http://schemas.microsoft.com/office/drawing/2014/main" id="{83BEC69D-9D05-9E41-B585-12A84C2FBBA2}"/>
              </a:ext>
            </a:extLst>
          </p:cNvPr>
          <p:cNvGrpSpPr/>
          <p:nvPr/>
        </p:nvGrpSpPr>
        <p:grpSpPr>
          <a:xfrm>
            <a:off x="-8284" y="0"/>
            <a:ext cx="12200284" cy="1236133"/>
            <a:chOff x="-8284" y="0"/>
            <a:chExt cx="12200284" cy="1236133"/>
          </a:xfrm>
        </p:grpSpPr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97501AE3-55F6-A548-B4F4-B38541433EB6}"/>
                </a:ext>
              </a:extLst>
            </p:cNvPr>
            <p:cNvSpPr/>
            <p:nvPr/>
          </p:nvSpPr>
          <p:spPr>
            <a:xfrm>
              <a:off x="0" y="0"/>
              <a:ext cx="12192000" cy="1236133"/>
            </a:xfrm>
            <a:prstGeom prst="rect">
              <a:avLst/>
            </a:prstGeom>
            <a:solidFill>
              <a:srgbClr val="2737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微軟正黑體" panose="020B0604030504040204" pitchFamily="34" charset="-120"/>
                <a:cs typeface="+mn-cs"/>
              </a:endParaRPr>
            </a:p>
          </p:txBody>
        </p:sp>
        <p:pic>
          <p:nvPicPr>
            <p:cNvPr id="4" name="圖片 3">
              <a:extLst>
                <a:ext uri="{FF2B5EF4-FFF2-40B4-BE49-F238E27FC236}">
                  <a16:creationId xmlns:a16="http://schemas.microsoft.com/office/drawing/2014/main" id="{BD5F6485-3836-884F-A24B-BD22B8C35B8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9188"/>
            <a:stretch/>
          </p:blipFill>
          <p:spPr>
            <a:xfrm rot="16200000">
              <a:off x="-448570" y="481487"/>
              <a:ext cx="1133602" cy="253030"/>
            </a:xfrm>
            <a:prstGeom prst="rect">
              <a:avLst/>
            </a:prstGeom>
          </p:spPr>
        </p:pic>
      </p:grpSp>
      <p:sp>
        <p:nvSpPr>
          <p:cNvPr id="5" name="Rectangle 9">
            <a:extLst>
              <a:ext uri="{FF2B5EF4-FFF2-40B4-BE49-F238E27FC236}">
                <a16:creationId xmlns:a16="http://schemas.microsoft.com/office/drawing/2014/main" id="{BD7B216F-3D25-B346-8954-5DE4F5384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732" y="265436"/>
            <a:ext cx="11168535" cy="840276"/>
          </a:xfrm>
          <a:prstGeom prst="rect">
            <a:avLst/>
          </a:prstGeom>
          <a:noFill/>
          <a:ln>
            <a:noFill/>
          </a:ln>
          <a:effectLst>
            <a:outerShdw algn="ctr" rotWithShape="0">
              <a:schemeClr val="accent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6pPr>
            <a:lvl7pPr marL="9144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7pPr>
            <a:lvl8pPr marL="13716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8pPr>
            <a:lvl9pPr marL="18288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marL="0" lvl="1" algn="ctr"/>
            <a:r>
              <a:rPr lang="zh-TW" alt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電物系</a:t>
            </a:r>
            <a:r>
              <a:rPr lang="en-US" altLang="zh-TW" sz="4800" dirty="0">
                <a:latin typeface="Calibri" panose="020F0502020204030204" pitchFamily="34" charset="0"/>
                <a:cs typeface="Calibri" panose="020F0502020204030204" pitchFamily="34" charset="0"/>
              </a:rPr>
              <a:t>60</a:t>
            </a:r>
            <a:r>
              <a:rPr lang="zh-TW" alt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周年慶徵件</a:t>
            </a:r>
            <a:r>
              <a:rPr lang="zh-TW" altLang="en-US" sz="4800" dirty="0" smtClean="0">
                <a:latin typeface="Calibri" panose="020F0502020204030204" pitchFamily="34" charset="0"/>
                <a:cs typeface="Calibri" panose="020F0502020204030204" pitchFamily="34" charset="0"/>
              </a:rPr>
              <a:t>說明</a:t>
            </a:r>
            <a:r>
              <a:rPr lang="en-US" altLang="zh-TW" sz="4800" dirty="0" smtClean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zh-TW" altLang="en-US" sz="4800" dirty="0" smtClean="0">
                <a:latin typeface="Calibri" panose="020F0502020204030204" pitchFamily="34" charset="0"/>
                <a:cs typeface="Calibri" panose="020F0502020204030204" pitchFamily="34" charset="0"/>
              </a:rPr>
              <a:t>徵稿</a:t>
            </a:r>
            <a:endParaRPr lang="en" altLang="zh-TW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638093" y="2342685"/>
            <a:ext cx="6099138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b="1" dirty="0" smtClean="0"/>
              <a:t>1.</a:t>
            </a:r>
            <a:r>
              <a:rPr lang="zh-TW" altLang="en-US" sz="2000" b="1" dirty="0" smtClean="0"/>
              <a:t>系</a:t>
            </a:r>
            <a:r>
              <a:rPr lang="zh-TW" altLang="en-US" sz="2000" b="1" dirty="0"/>
              <a:t>友</a:t>
            </a:r>
            <a:r>
              <a:rPr lang="en-US" altLang="zh-TW" sz="2000" b="1" dirty="0"/>
              <a:t>:</a:t>
            </a:r>
            <a:r>
              <a:rPr lang="zh-TW" altLang="en-US" sz="2000" b="1" dirty="0"/>
              <a:t>關於對系上的感想</a:t>
            </a:r>
            <a:r>
              <a:rPr lang="en-US" altLang="zh-TW" sz="2000" b="1" dirty="0" smtClean="0"/>
              <a:t>/</a:t>
            </a:r>
            <a:r>
              <a:rPr lang="zh-TW" altLang="en-US" sz="2000" b="1" dirty="0"/>
              <a:t>懷舊/</a:t>
            </a:r>
            <a:r>
              <a:rPr lang="zh-TW" altLang="en-US" sz="2000" b="1" dirty="0" smtClean="0"/>
              <a:t>紀念</a:t>
            </a:r>
            <a:r>
              <a:rPr lang="en-US" altLang="zh-TW" sz="2000" b="1" dirty="0" smtClean="0"/>
              <a:t>/</a:t>
            </a:r>
            <a:r>
              <a:rPr lang="zh-TW" altLang="en-US" sz="2000" b="1" dirty="0" smtClean="0"/>
              <a:t>回顧</a:t>
            </a:r>
            <a:r>
              <a:rPr lang="zh-TW" altLang="en-US" sz="2000" b="1" dirty="0"/>
              <a:t>有感</a:t>
            </a:r>
            <a:r>
              <a:rPr lang="en-US" altLang="zh-TW" sz="2000" b="1" dirty="0"/>
              <a:t>/</a:t>
            </a:r>
            <a:r>
              <a:rPr lang="zh-TW" altLang="en-US" sz="2000" b="1" dirty="0"/>
              <a:t>回憶</a:t>
            </a:r>
            <a:r>
              <a:rPr lang="zh-TW" altLang="en-US" sz="2000" b="1" dirty="0" smtClean="0"/>
              <a:t>故事</a:t>
            </a:r>
            <a:r>
              <a:rPr lang="zh-TW" altLang="en-US" sz="2000" dirty="0" smtClean="0"/>
              <a:t>（</a:t>
            </a:r>
            <a:r>
              <a:rPr lang="zh-TW" altLang="en-US" sz="2000" dirty="0"/>
              <a:t>不限</a:t>
            </a:r>
            <a:r>
              <a:rPr lang="zh-TW" altLang="en-US" sz="2000" dirty="0" smtClean="0"/>
              <a:t>字數、不</a:t>
            </a:r>
            <a:r>
              <a:rPr lang="zh-TW" altLang="en-US" sz="2000" dirty="0"/>
              <a:t>限格式</a:t>
            </a:r>
            <a:r>
              <a:rPr lang="zh-TW" altLang="en-US" sz="2000" dirty="0" smtClean="0"/>
              <a:t>，</a:t>
            </a:r>
            <a:r>
              <a:rPr lang="zh-TW" altLang="en-US" sz="2000" dirty="0"/>
              <a:t>如有照片歡迎提供）</a:t>
            </a:r>
            <a:br>
              <a:rPr lang="zh-TW" altLang="en-US" sz="2000" dirty="0"/>
            </a:br>
            <a:endParaRPr lang="zh-TW" altLang="en-US" sz="2000" dirty="0"/>
          </a:p>
          <a:p>
            <a:r>
              <a:rPr lang="en-US" altLang="zh-TW" sz="2000" b="1" dirty="0" smtClean="0"/>
              <a:t>2.</a:t>
            </a:r>
            <a:r>
              <a:rPr lang="zh-TW" altLang="en-US" sz="2000" b="1" dirty="0" smtClean="0"/>
              <a:t>研究生</a:t>
            </a:r>
            <a:r>
              <a:rPr lang="en-US" altLang="zh-TW" sz="2000" b="1" dirty="0"/>
              <a:t>:</a:t>
            </a:r>
            <a:r>
              <a:rPr lang="zh-TW" altLang="en-US" sz="2000" b="1" dirty="0"/>
              <a:t>關於實驗室、老師相關</a:t>
            </a:r>
            <a:r>
              <a:rPr lang="zh-TW" altLang="en-US" sz="2000" b="1" dirty="0" smtClean="0"/>
              <a:t>感想</a:t>
            </a:r>
            <a:endParaRPr lang="en-US" altLang="zh-TW" sz="2000" b="1" dirty="0" smtClean="0"/>
          </a:p>
          <a:p>
            <a:r>
              <a:rPr lang="zh-TW" altLang="en-US" sz="2000" dirty="0" smtClean="0"/>
              <a:t>（</a:t>
            </a:r>
            <a:r>
              <a:rPr lang="zh-TW" altLang="en-US" sz="2000" dirty="0"/>
              <a:t>不限字數、不限格式，如有照片歡迎提供）</a:t>
            </a:r>
          </a:p>
          <a:p>
            <a:endParaRPr lang="en-US" altLang="zh-TW" b="1" dirty="0" smtClean="0">
              <a:solidFill>
                <a:srgbClr val="20212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u="sng" dirty="0" smtClean="0">
                <a:solidFill>
                  <a:srgbClr val="20212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*雲端內依各系級分類，直接進連結上傳即可。</a:t>
            </a:r>
            <a:endParaRPr lang="en-US" altLang="zh-TW" u="sng" dirty="0" smtClean="0">
              <a:solidFill>
                <a:srgbClr val="20212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b="1" dirty="0">
              <a:solidFill>
                <a:srgbClr val="20212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b="1" dirty="0" smtClean="0">
              <a:solidFill>
                <a:srgbClr val="20212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22" name="群組 21"/>
          <p:cNvGrpSpPr/>
          <p:nvPr/>
        </p:nvGrpSpPr>
        <p:grpSpPr>
          <a:xfrm>
            <a:off x="1638093" y="1619005"/>
            <a:ext cx="2630606" cy="600729"/>
            <a:chOff x="1321572" y="1498356"/>
            <a:chExt cx="2630606" cy="600729"/>
          </a:xfrm>
        </p:grpSpPr>
        <p:sp>
          <p:nvSpPr>
            <p:cNvPr id="21" name="矩形 20"/>
            <p:cNvSpPr/>
            <p:nvPr/>
          </p:nvSpPr>
          <p:spPr bwMode="auto">
            <a:xfrm>
              <a:off x="1337316" y="1498356"/>
              <a:ext cx="2614862" cy="584133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zh-TW" alt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8" name="文字方塊 27"/>
            <p:cNvSpPr txBox="1"/>
            <p:nvPr/>
          </p:nvSpPr>
          <p:spPr>
            <a:xfrm>
              <a:off x="1321572" y="1514310"/>
              <a:ext cx="263060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3200" b="1" dirty="0"/>
                <a:t>徵稿</a:t>
              </a:r>
              <a:r>
                <a:rPr lang="zh-TW" altLang="en-US" sz="3200" b="1" dirty="0" smtClean="0"/>
                <a:t>上傳</a:t>
              </a:r>
              <a:r>
                <a:rPr lang="zh-TW" altLang="en-US" sz="3200" b="1" dirty="0"/>
                <a:t>說明</a:t>
              </a:r>
              <a:endParaRPr lang="en-US" altLang="zh-TW" sz="3200" b="1" dirty="0" smtClean="0"/>
            </a:p>
          </p:txBody>
        </p:sp>
      </p:grpSp>
      <p:grpSp>
        <p:nvGrpSpPr>
          <p:cNvPr id="12" name="群組 11"/>
          <p:cNvGrpSpPr/>
          <p:nvPr/>
        </p:nvGrpSpPr>
        <p:grpSpPr>
          <a:xfrm>
            <a:off x="7823201" y="1560560"/>
            <a:ext cx="3857066" cy="2842406"/>
            <a:chOff x="7368679" y="1456029"/>
            <a:chExt cx="3857066" cy="2842406"/>
          </a:xfrm>
        </p:grpSpPr>
        <p:grpSp>
          <p:nvGrpSpPr>
            <p:cNvPr id="32" name="群組 31"/>
            <p:cNvGrpSpPr/>
            <p:nvPr/>
          </p:nvGrpSpPr>
          <p:grpSpPr>
            <a:xfrm>
              <a:off x="7368679" y="1969704"/>
              <a:ext cx="3857066" cy="2328731"/>
              <a:chOff x="8692030" y="1935784"/>
              <a:chExt cx="3857066" cy="2328731"/>
            </a:xfrm>
          </p:grpSpPr>
          <p:sp>
            <p:nvSpPr>
              <p:cNvPr id="6" name="矩形 5"/>
              <p:cNvSpPr/>
              <p:nvPr/>
            </p:nvSpPr>
            <p:spPr>
              <a:xfrm>
                <a:off x="8692030" y="3802850"/>
                <a:ext cx="385706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TW" sz="1200" dirty="0">
                    <a:solidFill>
                      <a:srgbClr val="202124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https://</a:t>
                </a:r>
                <a:r>
                  <a:rPr lang="en-US" altLang="zh-TW" sz="1200" dirty="0" smtClean="0">
                    <a:solidFill>
                      <a:srgbClr val="202124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drive.google.com/drive/folders/1GN5E7_iIySXjsWCXiNwcB-hsSOV5JKMo?usp=sharing</a:t>
                </a:r>
                <a:endParaRPr lang="zh-TW" alt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0" name="圖片 9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736531" y="1935784"/>
                <a:ext cx="1884032" cy="1884032"/>
              </a:xfrm>
              <a:prstGeom prst="rect">
                <a:avLst/>
              </a:prstGeom>
            </p:spPr>
          </p:pic>
        </p:grpSp>
        <p:grpSp>
          <p:nvGrpSpPr>
            <p:cNvPr id="9" name="群組 8"/>
            <p:cNvGrpSpPr/>
            <p:nvPr/>
          </p:nvGrpSpPr>
          <p:grpSpPr>
            <a:xfrm>
              <a:off x="7385537" y="1456029"/>
              <a:ext cx="2210639" cy="469309"/>
              <a:chOff x="7424037" y="1592801"/>
              <a:chExt cx="2210639" cy="469309"/>
            </a:xfrm>
          </p:grpSpPr>
          <p:sp>
            <p:nvSpPr>
              <p:cNvPr id="8" name="矩形 7"/>
              <p:cNvSpPr/>
              <p:nvPr/>
            </p:nvSpPr>
            <p:spPr bwMode="auto">
              <a:xfrm>
                <a:off x="7424037" y="1592801"/>
                <a:ext cx="2009672" cy="469309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zh-TW" altLang="en-US" smtClean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6" name="矩形 15"/>
              <p:cNvSpPr/>
              <p:nvPr/>
            </p:nvSpPr>
            <p:spPr>
              <a:xfrm>
                <a:off x="7424037" y="1600445"/>
                <a:ext cx="221063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zh-TW" altLang="en-US" sz="2400" b="1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檔案</a:t>
                </a:r>
                <a:r>
                  <a:rPr lang="zh-TW" altLang="en-US" sz="2400" b="1" dirty="0" smtClean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上</a:t>
                </a:r>
                <a:r>
                  <a:rPr lang="zh-TW" altLang="en-US" sz="2400" b="1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傳連結</a:t>
                </a:r>
              </a:p>
            </p:txBody>
          </p:sp>
        </p:grpSp>
      </p:grpSp>
      <p:grpSp>
        <p:nvGrpSpPr>
          <p:cNvPr id="23" name="群組 22"/>
          <p:cNvGrpSpPr/>
          <p:nvPr/>
        </p:nvGrpSpPr>
        <p:grpSpPr>
          <a:xfrm>
            <a:off x="1733133" y="4679296"/>
            <a:ext cx="3873722" cy="2110154"/>
            <a:chOff x="7531909" y="4367526"/>
            <a:chExt cx="4267532" cy="2324676"/>
          </a:xfrm>
        </p:grpSpPr>
        <p:pic>
          <p:nvPicPr>
            <p:cNvPr id="24" name="圖片 23"/>
            <p:cNvPicPr>
              <a:picLocks noChangeAspect="1"/>
            </p:cNvPicPr>
            <p:nvPr/>
          </p:nvPicPr>
          <p:blipFill rotWithShape="1">
            <a:blip r:embed="rId5"/>
            <a:srcRect t="3150" r="55767"/>
            <a:stretch/>
          </p:blipFill>
          <p:spPr>
            <a:xfrm>
              <a:off x="7531909" y="4367526"/>
              <a:ext cx="1507167" cy="2324676"/>
            </a:xfrm>
            <a:prstGeom prst="rect">
              <a:avLst/>
            </a:prstGeom>
          </p:spPr>
        </p:pic>
        <p:pic>
          <p:nvPicPr>
            <p:cNvPr id="25" name="圖片 24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141966" y="4367526"/>
              <a:ext cx="2657475" cy="12668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41299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>
            <a:extLst>
              <a:ext uri="{FF2B5EF4-FFF2-40B4-BE49-F238E27FC236}">
                <a16:creationId xmlns:a16="http://schemas.microsoft.com/office/drawing/2014/main" id="{83BEC69D-9D05-9E41-B585-12A84C2FBBA2}"/>
              </a:ext>
            </a:extLst>
          </p:cNvPr>
          <p:cNvGrpSpPr/>
          <p:nvPr/>
        </p:nvGrpSpPr>
        <p:grpSpPr>
          <a:xfrm>
            <a:off x="-8284" y="0"/>
            <a:ext cx="12200284" cy="1236133"/>
            <a:chOff x="-8284" y="0"/>
            <a:chExt cx="12200284" cy="1236133"/>
          </a:xfrm>
        </p:grpSpPr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97501AE3-55F6-A548-B4F4-B38541433EB6}"/>
                </a:ext>
              </a:extLst>
            </p:cNvPr>
            <p:cNvSpPr/>
            <p:nvPr/>
          </p:nvSpPr>
          <p:spPr>
            <a:xfrm>
              <a:off x="0" y="0"/>
              <a:ext cx="12192000" cy="1236133"/>
            </a:xfrm>
            <a:prstGeom prst="rect">
              <a:avLst/>
            </a:prstGeom>
            <a:solidFill>
              <a:srgbClr val="2737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微軟正黑體" panose="020B0604030504040204" pitchFamily="34" charset="-120"/>
                <a:cs typeface="+mn-cs"/>
              </a:endParaRPr>
            </a:p>
          </p:txBody>
        </p:sp>
        <p:pic>
          <p:nvPicPr>
            <p:cNvPr id="4" name="圖片 3">
              <a:extLst>
                <a:ext uri="{FF2B5EF4-FFF2-40B4-BE49-F238E27FC236}">
                  <a16:creationId xmlns:a16="http://schemas.microsoft.com/office/drawing/2014/main" id="{BD5F6485-3836-884F-A24B-BD22B8C35B8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9188"/>
            <a:stretch/>
          </p:blipFill>
          <p:spPr>
            <a:xfrm rot="16200000">
              <a:off x="-448570" y="481487"/>
              <a:ext cx="1133602" cy="253030"/>
            </a:xfrm>
            <a:prstGeom prst="rect">
              <a:avLst/>
            </a:prstGeom>
          </p:spPr>
        </p:pic>
      </p:grpSp>
      <p:sp>
        <p:nvSpPr>
          <p:cNvPr id="5" name="Rectangle 9">
            <a:extLst>
              <a:ext uri="{FF2B5EF4-FFF2-40B4-BE49-F238E27FC236}">
                <a16:creationId xmlns:a16="http://schemas.microsoft.com/office/drawing/2014/main" id="{BD7B216F-3D25-B346-8954-5DE4F5384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732" y="265436"/>
            <a:ext cx="11168535" cy="840276"/>
          </a:xfrm>
          <a:prstGeom prst="rect">
            <a:avLst/>
          </a:prstGeom>
          <a:noFill/>
          <a:ln>
            <a:noFill/>
          </a:ln>
          <a:effectLst>
            <a:outerShdw algn="ctr" rotWithShape="0">
              <a:schemeClr val="accent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6pPr>
            <a:lvl7pPr marL="9144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7pPr>
            <a:lvl8pPr marL="13716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8pPr>
            <a:lvl9pPr marL="18288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marL="0" lvl="1" algn="ctr"/>
            <a:r>
              <a:rPr lang="zh-TW" alt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電物系</a:t>
            </a:r>
            <a:r>
              <a:rPr lang="en-US" altLang="zh-TW" sz="4800" dirty="0">
                <a:latin typeface="Calibri" panose="020F0502020204030204" pitchFamily="34" charset="0"/>
                <a:cs typeface="Calibri" panose="020F0502020204030204" pitchFamily="34" charset="0"/>
              </a:rPr>
              <a:t>60</a:t>
            </a:r>
            <a:r>
              <a:rPr lang="zh-TW" alt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周年慶徵件</a:t>
            </a:r>
            <a:r>
              <a:rPr lang="zh-TW" altLang="en-US" sz="4800" dirty="0" smtClean="0">
                <a:latin typeface="Calibri" panose="020F0502020204030204" pitchFamily="34" charset="0"/>
                <a:cs typeface="Calibri" panose="020F0502020204030204" pitchFamily="34" charset="0"/>
              </a:rPr>
              <a:t>說明</a:t>
            </a:r>
            <a:r>
              <a:rPr lang="en-US" altLang="zh-TW" sz="4800" dirty="0" smtClean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zh-TW" altLang="en-US" sz="4800" dirty="0" smtClean="0">
                <a:latin typeface="Calibri" panose="020F0502020204030204" pitchFamily="34" charset="0"/>
                <a:cs typeface="Calibri" panose="020F0502020204030204" pitchFamily="34" charset="0"/>
              </a:rPr>
              <a:t>個資同意書</a:t>
            </a:r>
            <a:endParaRPr lang="en" altLang="zh-TW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049941" y="2590968"/>
            <a:ext cx="708822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000" dirty="0"/>
              <a:t>如有上</a:t>
            </a:r>
            <a:r>
              <a:rPr lang="zh-TW" altLang="en-US" sz="2000" dirty="0" smtClean="0"/>
              <a:t>傳資料，再請填寫個</a:t>
            </a:r>
            <a:r>
              <a:rPr lang="zh-TW" altLang="en-US" sz="2000" smtClean="0"/>
              <a:t>資填寫資料，</a:t>
            </a:r>
            <a:r>
              <a:rPr lang="zh-TW" altLang="en-US" sz="2000" dirty="0" smtClean="0"/>
              <a:t>並上</a:t>
            </a:r>
            <a:r>
              <a:rPr lang="zh-TW" altLang="en-US" sz="2000" smtClean="0"/>
              <a:t>傳授權同意書</a:t>
            </a:r>
            <a:r>
              <a:rPr lang="zh-TW" altLang="en-US" sz="2000" dirty="0"/>
              <a:t>。</a:t>
            </a:r>
            <a:endParaRPr lang="en-US" altLang="zh-TW" sz="2000" dirty="0" smtClean="0"/>
          </a:p>
          <a:p>
            <a:endParaRPr lang="en-US" altLang="zh-TW" sz="2000" dirty="0"/>
          </a:p>
          <a:p>
            <a:r>
              <a:rPr lang="zh-TW" altLang="en-US" sz="2000" u="sng" dirty="0" smtClean="0"/>
              <a:t>*個</a:t>
            </a:r>
            <a:r>
              <a:rPr lang="zh-TW" altLang="en-US" sz="2000" u="sng" dirty="0"/>
              <a:t>資僅用於系活動通訊</a:t>
            </a:r>
            <a:r>
              <a:rPr lang="zh-TW" altLang="en-US" sz="2000" u="sng" dirty="0" smtClean="0"/>
              <a:t>；提供的照片</a:t>
            </a:r>
            <a:r>
              <a:rPr lang="zh-TW" altLang="en-US" sz="2000" u="sng" dirty="0"/>
              <a:t>與撰文授權電子物理系於系慶相關活動使用</a:t>
            </a:r>
            <a:r>
              <a:rPr lang="zh-TW" altLang="en-US" sz="2000" u="sng" dirty="0" smtClean="0"/>
              <a:t>。</a:t>
            </a:r>
            <a:endParaRPr lang="en-US" altLang="zh-TW" sz="2000" u="sng" dirty="0" smtClean="0"/>
          </a:p>
          <a:p>
            <a:endParaRPr lang="en-US" altLang="zh-TW" sz="2000" b="1" dirty="0"/>
          </a:p>
        </p:txBody>
      </p:sp>
      <p:grpSp>
        <p:nvGrpSpPr>
          <p:cNvPr id="12" name="群組 11"/>
          <p:cNvGrpSpPr/>
          <p:nvPr/>
        </p:nvGrpSpPr>
        <p:grpSpPr>
          <a:xfrm>
            <a:off x="8138170" y="1658482"/>
            <a:ext cx="3542097" cy="2703660"/>
            <a:chOff x="7639147" y="4373700"/>
            <a:chExt cx="3542097" cy="2703660"/>
          </a:xfrm>
        </p:grpSpPr>
        <p:sp>
          <p:nvSpPr>
            <p:cNvPr id="15" name="矩形 14"/>
            <p:cNvSpPr/>
            <p:nvPr/>
          </p:nvSpPr>
          <p:spPr bwMode="auto">
            <a:xfrm>
              <a:off x="7697746" y="4373700"/>
              <a:ext cx="1922532" cy="46930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zh-TW" alt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  <p:pic>
          <p:nvPicPr>
            <p:cNvPr id="16" name="圖片 1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6246" y="4887965"/>
              <a:ext cx="1884032" cy="1884032"/>
            </a:xfrm>
            <a:prstGeom prst="rect">
              <a:avLst/>
            </a:prstGeom>
          </p:spPr>
        </p:pic>
        <p:sp>
          <p:nvSpPr>
            <p:cNvPr id="17" name="矩形 16"/>
            <p:cNvSpPr/>
            <p:nvPr/>
          </p:nvSpPr>
          <p:spPr>
            <a:xfrm>
              <a:off x="7697746" y="6800361"/>
              <a:ext cx="2759089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TW" alt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https://forms.gle/buzpFZW9PkzBTdMT6</a:t>
              </a:r>
            </a:p>
          </p:txBody>
        </p:sp>
        <p:sp>
          <p:nvSpPr>
            <p:cNvPr id="18" name="矩形 17"/>
            <p:cNvSpPr/>
            <p:nvPr/>
          </p:nvSpPr>
          <p:spPr>
            <a:xfrm>
              <a:off x="7639147" y="4397936"/>
              <a:ext cx="354209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TW" altLang="en-US" sz="24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個資填寫連結</a:t>
              </a:r>
              <a:endPara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049941" y="1682718"/>
            <a:ext cx="2630606" cy="600729"/>
            <a:chOff x="1321572" y="1498356"/>
            <a:chExt cx="2630606" cy="600729"/>
          </a:xfrm>
        </p:grpSpPr>
        <p:sp>
          <p:nvSpPr>
            <p:cNvPr id="20" name="矩形 19"/>
            <p:cNvSpPr/>
            <p:nvPr/>
          </p:nvSpPr>
          <p:spPr bwMode="auto">
            <a:xfrm>
              <a:off x="1337316" y="1498356"/>
              <a:ext cx="2614862" cy="584133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zh-TW" alt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1" name="文字方塊 20"/>
            <p:cNvSpPr txBox="1"/>
            <p:nvPr/>
          </p:nvSpPr>
          <p:spPr>
            <a:xfrm>
              <a:off x="1321572" y="1514310"/>
              <a:ext cx="263060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3200" b="1" dirty="0" smtClean="0"/>
                <a:t>個資填寫說明</a:t>
              </a:r>
              <a:endParaRPr lang="en-US" altLang="zh-TW" sz="3200" b="1" dirty="0" smtClean="0"/>
            </a:p>
          </p:txBody>
        </p:sp>
      </p:grpSp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5"/>
          <a:srcRect t="6187"/>
          <a:stretch/>
        </p:blipFill>
        <p:spPr>
          <a:xfrm>
            <a:off x="1097566" y="4056779"/>
            <a:ext cx="3240228" cy="2667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183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>
            <a:extLst>
              <a:ext uri="{FF2B5EF4-FFF2-40B4-BE49-F238E27FC236}">
                <a16:creationId xmlns:a16="http://schemas.microsoft.com/office/drawing/2014/main" id="{83BEC69D-9D05-9E41-B585-12A84C2FBBA2}"/>
              </a:ext>
            </a:extLst>
          </p:cNvPr>
          <p:cNvGrpSpPr/>
          <p:nvPr/>
        </p:nvGrpSpPr>
        <p:grpSpPr>
          <a:xfrm>
            <a:off x="-8284" y="0"/>
            <a:ext cx="12200284" cy="1236133"/>
            <a:chOff x="-8284" y="0"/>
            <a:chExt cx="12200284" cy="1236133"/>
          </a:xfrm>
        </p:grpSpPr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97501AE3-55F6-A548-B4F4-B38541433EB6}"/>
                </a:ext>
              </a:extLst>
            </p:cNvPr>
            <p:cNvSpPr/>
            <p:nvPr/>
          </p:nvSpPr>
          <p:spPr>
            <a:xfrm>
              <a:off x="0" y="0"/>
              <a:ext cx="12192000" cy="1236133"/>
            </a:xfrm>
            <a:prstGeom prst="rect">
              <a:avLst/>
            </a:prstGeom>
            <a:solidFill>
              <a:srgbClr val="2737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微軟正黑體" panose="020B0604030504040204" pitchFamily="34" charset="-120"/>
                <a:cs typeface="+mn-cs"/>
              </a:endParaRPr>
            </a:p>
          </p:txBody>
        </p:sp>
        <p:pic>
          <p:nvPicPr>
            <p:cNvPr id="4" name="圖片 3">
              <a:extLst>
                <a:ext uri="{FF2B5EF4-FFF2-40B4-BE49-F238E27FC236}">
                  <a16:creationId xmlns:a16="http://schemas.microsoft.com/office/drawing/2014/main" id="{BD5F6485-3836-884F-A24B-BD22B8C35B8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9188"/>
            <a:stretch/>
          </p:blipFill>
          <p:spPr>
            <a:xfrm rot="16200000">
              <a:off x="-448570" y="481487"/>
              <a:ext cx="1133602" cy="253030"/>
            </a:xfrm>
            <a:prstGeom prst="rect">
              <a:avLst/>
            </a:prstGeom>
          </p:spPr>
        </p:pic>
      </p:grpSp>
      <p:sp>
        <p:nvSpPr>
          <p:cNvPr id="5" name="Rectangle 9">
            <a:extLst>
              <a:ext uri="{FF2B5EF4-FFF2-40B4-BE49-F238E27FC236}">
                <a16:creationId xmlns:a16="http://schemas.microsoft.com/office/drawing/2014/main" id="{BD7B216F-3D25-B346-8954-5DE4F5384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732" y="265436"/>
            <a:ext cx="11168535" cy="840276"/>
          </a:xfrm>
          <a:prstGeom prst="rect">
            <a:avLst/>
          </a:prstGeom>
          <a:noFill/>
          <a:ln>
            <a:noFill/>
          </a:ln>
          <a:effectLst>
            <a:outerShdw algn="ctr" rotWithShape="0">
              <a:schemeClr val="accent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6pPr>
            <a:lvl7pPr marL="9144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7pPr>
            <a:lvl8pPr marL="13716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8pPr>
            <a:lvl9pPr marL="1828800" algn="l" rtl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marL="0" lvl="1" algn="ctr"/>
            <a:r>
              <a:rPr lang="zh-TW" alt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電物系</a:t>
            </a:r>
            <a:r>
              <a:rPr lang="en-US" altLang="zh-TW" sz="4800" dirty="0">
                <a:latin typeface="Calibri" panose="020F0502020204030204" pitchFamily="34" charset="0"/>
                <a:cs typeface="Calibri" panose="020F0502020204030204" pitchFamily="34" charset="0"/>
              </a:rPr>
              <a:t>60</a:t>
            </a:r>
            <a:r>
              <a:rPr lang="zh-TW" alt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周年慶徵件</a:t>
            </a:r>
            <a:r>
              <a:rPr lang="zh-TW" altLang="en-US" sz="4800" dirty="0" smtClean="0">
                <a:latin typeface="Calibri" panose="020F0502020204030204" pitchFamily="34" charset="0"/>
                <a:cs typeface="Calibri" panose="020F0502020204030204" pitchFamily="34" charset="0"/>
              </a:rPr>
              <a:t>說明</a:t>
            </a:r>
            <a:endParaRPr lang="en" altLang="zh-TW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161467" y="1682718"/>
            <a:ext cx="9801285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dirty="0"/>
              <a:t>如</a:t>
            </a:r>
            <a:r>
              <a:rPr lang="zh-TW" altLang="en-US" sz="2400" dirty="0" smtClean="0"/>
              <a:t>有無法上傳文件的狀況，</a:t>
            </a:r>
            <a:endParaRPr lang="en-US" altLang="zh-TW" sz="2400" dirty="0" smtClean="0"/>
          </a:p>
          <a:p>
            <a:pPr>
              <a:lnSpc>
                <a:spcPct val="150000"/>
              </a:lnSpc>
            </a:pPr>
            <a:r>
              <a:rPr lang="zh-TW" altLang="en-US" sz="2400" dirty="0" smtClean="0"/>
              <a:t>請將照片或徵稿資料一併寄到以下</a:t>
            </a:r>
            <a:r>
              <a:rPr lang="en-US" altLang="zh-TW" sz="2400" dirty="0" smtClean="0"/>
              <a:t>mail:</a:t>
            </a:r>
            <a:r>
              <a:rPr lang="zh-TW" altLang="en-US" sz="2400" dirty="0" smtClean="0"/>
              <a:t> </a:t>
            </a:r>
            <a:r>
              <a:rPr lang="en-US" altLang="zh-TW" sz="2800" b="1" dirty="0" smtClean="0"/>
              <a:t>nycudep1964@gmail.com</a:t>
            </a:r>
          </a:p>
          <a:p>
            <a:pPr>
              <a:lnSpc>
                <a:spcPct val="150000"/>
              </a:lnSpc>
            </a:pPr>
            <a:endParaRPr lang="en-US" altLang="zh-TW" sz="2400" dirty="0" smtClean="0"/>
          </a:p>
          <a:p>
            <a:pPr>
              <a:lnSpc>
                <a:spcPct val="150000"/>
              </a:lnSpc>
            </a:pPr>
            <a:r>
              <a:rPr lang="zh-TW" altLang="en-US" sz="2400" dirty="0"/>
              <a:t>如有任何問題，</a:t>
            </a:r>
            <a:r>
              <a:rPr lang="zh-TW" altLang="en-US" sz="2400" dirty="0" smtClean="0"/>
              <a:t>請聯繫</a:t>
            </a:r>
            <a:r>
              <a:rPr lang="en-US" altLang="zh-TW" sz="2400" dirty="0" smtClean="0"/>
              <a:t>03-5712121#56153</a:t>
            </a:r>
            <a:r>
              <a:rPr lang="zh-TW" altLang="en-US" sz="2400" dirty="0" smtClean="0"/>
              <a:t>李小姐，謝謝。</a:t>
            </a:r>
            <a:endParaRPr lang="en-US" altLang="zh-TW" sz="2400" dirty="0" smtClean="0"/>
          </a:p>
        </p:txBody>
      </p:sp>
      <p:sp>
        <p:nvSpPr>
          <p:cNvPr id="22" name="矩形 21"/>
          <p:cNvSpPr/>
          <p:nvPr/>
        </p:nvSpPr>
        <p:spPr>
          <a:xfrm>
            <a:off x="1161467" y="5799159"/>
            <a:ext cx="10018206" cy="641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 smtClean="0"/>
              <a:t>*</a:t>
            </a:r>
            <a:r>
              <a:rPr lang="zh-TW" altLang="en-US" dirty="0" smtClean="0"/>
              <a:t>備註</a:t>
            </a:r>
            <a:r>
              <a:rPr lang="en-US" altLang="zh-TW" dirty="0" smtClean="0"/>
              <a:t>:</a:t>
            </a:r>
            <a:r>
              <a:rPr lang="zh-TW" altLang="en-US" dirty="0" smtClean="0"/>
              <a:t>個資同意書下載連結https</a:t>
            </a:r>
            <a:r>
              <a:rPr lang="zh-TW" altLang="en-US" dirty="0"/>
              <a:t>://drive.google.com/drive/folders/1ZZmjGyCb4pshFk9h4HkVcu3o1xiqM8DP?usp=drive_link</a:t>
            </a:r>
          </a:p>
        </p:txBody>
      </p:sp>
    </p:spTree>
    <p:extLst>
      <p:ext uri="{BB962C8B-B14F-4D97-AF65-F5344CB8AC3E}">
        <p14:creationId xmlns:p14="http://schemas.microsoft.com/office/powerpoint/2010/main" val="131703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KE-OFF DISPLAYTYPE" val="0"/>
  <p:tag name="THINKCELLUNDODONOTDELETE" val="2"/>
</p:tagLst>
</file>

<file path=ppt/theme/theme1.xml><?xml version="1.0" encoding="utf-8"?>
<a:theme xmlns:a="http://schemas.openxmlformats.org/drawingml/2006/main" name="1_Standard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霧面玻璃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6">
            <a:lumMod val="20000"/>
            <a:lumOff val="80000"/>
          </a:schemeClr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algn="ctr">
          <a:defRPr smtClean="0">
            <a:solidFill>
              <a:srgbClr val="000000"/>
            </a:solidFill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82740"/>
        </a:dk2>
        <a:lt2>
          <a:srgbClr val="BE0009"/>
        </a:lt2>
        <a:accent1>
          <a:srgbClr val="1C4C74"/>
        </a:accent1>
        <a:accent2>
          <a:srgbClr val="2C6D92"/>
        </a:accent2>
        <a:accent3>
          <a:srgbClr val="FFFFFF"/>
        </a:accent3>
        <a:accent4>
          <a:srgbClr val="000000"/>
        </a:accent4>
        <a:accent5>
          <a:srgbClr val="ABB2BC"/>
        </a:accent5>
        <a:accent6>
          <a:srgbClr val="276284"/>
        </a:accent6>
        <a:hlink>
          <a:srgbClr val="4797B9"/>
        </a:hlink>
        <a:folHlink>
          <a:srgbClr val="65C3E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47169</TotalTime>
  <Words>597</Words>
  <Application>Microsoft Office PowerPoint</Application>
  <PresentationFormat>寬螢幕</PresentationFormat>
  <Paragraphs>52</Paragraphs>
  <Slides>6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微軟正黑體</vt:lpstr>
      <vt:lpstr>新細明體</vt:lpstr>
      <vt:lpstr>Arial</vt:lpstr>
      <vt:lpstr>Calibri</vt:lpstr>
      <vt:lpstr>Times New Roman</vt:lpstr>
      <vt:lpstr>Wingdings</vt:lpstr>
      <vt:lpstr>1_Standarddesign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Inscale GmbH &amp; Co. KG</dc:creator>
  <cp:lastModifiedBy>USER</cp:lastModifiedBy>
  <cp:revision>3335</cp:revision>
  <cp:lastPrinted>2023-10-12T09:25:02Z</cp:lastPrinted>
  <dcterms:created xsi:type="dcterms:W3CDTF">2004-11-16T16:03:16Z</dcterms:created>
  <dcterms:modified xsi:type="dcterms:W3CDTF">2023-10-30T07:52:23Z</dcterms:modified>
</cp:coreProperties>
</file>